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5" r:id="rId4"/>
    <p:sldId id="259" r:id="rId5"/>
    <p:sldId id="261" r:id="rId6"/>
    <p:sldId id="262" r:id="rId7"/>
    <p:sldId id="260" r:id="rId8"/>
    <p:sldId id="267" r:id="rId9"/>
    <p:sldId id="271" r:id="rId10"/>
    <p:sldId id="272" r:id="rId11"/>
    <p:sldId id="276" r:id="rId12"/>
    <p:sldId id="273" r:id="rId13"/>
    <p:sldId id="277" r:id="rId14"/>
    <p:sldId id="274" r:id="rId15"/>
    <p:sldId id="278" r:id="rId16"/>
    <p:sldId id="257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D3CEC-67A0-417F-80FE-24175F19D52D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886F-92BD-47A9-81B1-D6312E6E5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22434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D3CEC-67A0-417F-80FE-24175F19D52D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886F-92BD-47A9-81B1-D6312E6E5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509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D3CEC-67A0-417F-80FE-24175F19D52D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886F-92BD-47A9-81B1-D6312E6E5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4696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D3CEC-67A0-417F-80FE-24175F19D52D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886F-92BD-47A9-81B1-D6312E6E5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200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D3CEC-67A0-417F-80FE-24175F19D52D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886F-92BD-47A9-81B1-D6312E6E5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8848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D3CEC-67A0-417F-80FE-24175F19D52D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886F-92BD-47A9-81B1-D6312E6E5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959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D3CEC-67A0-417F-80FE-24175F19D52D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886F-92BD-47A9-81B1-D6312E6E5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8307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D3CEC-67A0-417F-80FE-24175F19D52D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886F-92BD-47A9-81B1-D6312E6E5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405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D3CEC-67A0-417F-80FE-24175F19D52D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886F-92BD-47A9-81B1-D6312E6E5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4603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D3CEC-67A0-417F-80FE-24175F19D52D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886F-92BD-47A9-81B1-D6312E6E5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930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D3CEC-67A0-417F-80FE-24175F19D52D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3886F-92BD-47A9-81B1-D6312E6E5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215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0D3CEC-67A0-417F-80FE-24175F19D52D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53886F-92BD-47A9-81B1-D6312E6E5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6343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pandia.ru/text/category/inostrannie_yaziki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edsovet.su/_load-files/load/29/75/3/f/3-page-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20099" y="85498"/>
            <a:ext cx="11671901" cy="6801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«ЛЯНТОРСКАЯ  СОШ № 5»</a:t>
            </a: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>
              <a:solidFill>
                <a:srgbClr val="0070C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4000" b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Развитие ключевых компетенций обучающихся </a:t>
            </a:r>
          </a:p>
          <a:p>
            <a:pPr algn="ctr"/>
            <a:r>
              <a:rPr lang="ru-RU" altLang="ru-RU" sz="4000" b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на</a:t>
            </a:r>
            <a:r>
              <a:rPr lang="ru-RU" sz="4000" b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  </a:t>
            </a:r>
            <a:r>
              <a:rPr lang="ru-RU" sz="40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уроках иностранного языка.</a:t>
            </a:r>
            <a:r>
              <a:rPr lang="ru-RU" altLang="ru-RU" sz="4000" b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 </a:t>
            </a:r>
          </a:p>
          <a:p>
            <a:pPr algn="ctr"/>
            <a:endParaRPr lang="ru-RU" sz="2800" b="1" dirty="0" smtClean="0">
              <a:solidFill>
                <a:srgbClr val="0070C0"/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ru-RU" sz="28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                                        </a:t>
            </a:r>
          </a:p>
          <a:p>
            <a:r>
              <a:rPr lang="ru-RU" sz="2800" b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                                    Выполнила: Карпова Т.А., 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           учитель немецкого языка.</a:t>
            </a:r>
          </a:p>
          <a:p>
            <a:pPr algn="ctr"/>
            <a:endParaRPr lang="ru-RU" sz="4000" b="1" dirty="0">
              <a:solidFill>
                <a:srgbClr val="0070C0"/>
              </a:solidFill>
              <a:latin typeface="Monotype Corsiva" panose="03010101010201010101" pitchFamily="66" charset="0"/>
            </a:endParaRPr>
          </a:p>
          <a:p>
            <a:pPr algn="ctr"/>
            <a:endParaRPr lang="ru-RU" sz="2400" b="1" dirty="0" smtClean="0">
              <a:solidFill>
                <a:srgbClr val="0070C0"/>
              </a:solidFill>
              <a:latin typeface="Monotype Corsiva" panose="03010101010201010101" pitchFamily="66" charset="0"/>
            </a:endParaRPr>
          </a:p>
          <a:p>
            <a:pPr algn="ctr"/>
            <a:endParaRPr lang="ru-RU" sz="2400" b="1" dirty="0">
              <a:solidFill>
                <a:srgbClr val="0070C0"/>
              </a:solidFill>
              <a:latin typeface="Monotype Corsiva" panose="03010101010201010101" pitchFamily="66" charset="0"/>
            </a:endParaRPr>
          </a:p>
          <a:p>
            <a:pPr algn="ctr"/>
            <a:endParaRPr lang="ru-RU" sz="2400" b="1" dirty="0">
              <a:solidFill>
                <a:srgbClr val="0070C0"/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2022 учебный год.</a:t>
            </a:r>
          </a:p>
        </p:txBody>
      </p:sp>
    </p:spTree>
    <p:extLst>
      <p:ext uri="{BB962C8B-B14F-4D97-AF65-F5344CB8AC3E}">
        <p14:creationId xmlns:p14="http://schemas.microsoft.com/office/powerpoint/2010/main" val="18417675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ttps://demiart.ru/forum/uploads6/post-189248-12804894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1275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25863" y="149087"/>
            <a:ext cx="8352737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z="2400" b="1" i="1" dirty="0" smtClean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Орфографическая игра</a:t>
            </a:r>
          </a:p>
          <a:p>
            <a:pPr algn="just"/>
            <a:endParaRPr lang="ru-RU" sz="2400" b="1" dirty="0" smtClean="0">
              <a:solidFill>
                <a:srgbClr val="00B0F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Die </a:t>
            </a:r>
            <a:r>
              <a:rPr lang="de-DE" altLang="ru-RU" sz="2400" b="1" dirty="0" smtClean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Buchstabe einfügen</a:t>
            </a:r>
            <a:r>
              <a:rPr lang="ru-RU" altLang="ru-RU" sz="2400" b="1" dirty="0" smtClean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Вставь букву.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проверка усвоения орфографии в пределах изученного лексического материала.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каждой команды записаны слова, в каждом из которых пропущена буква. Представители команд поочередно выходят к доске, вставляют пропущенную букву и читают слово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de-DE" sz="24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de-DE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...t</a:t>
            </a:r>
            <a:r>
              <a:rPr lang="de-DE" sz="24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4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4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schle</a:t>
            </a:r>
            <a:r>
              <a:rPr lang="de-DE" sz="24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r>
              <a:rPr lang="de-DE" sz="24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</a:t>
            </a:r>
            <a:r>
              <a:rPr lang="ru-RU" sz="24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de-DE" sz="24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gr…ß, kl…in.</a:t>
            </a:r>
            <a:endParaRPr lang="ru-RU" sz="2400" b="1" dirty="0" smtClean="0">
              <a:solidFill>
                <a:srgbClr val="00B0F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24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149087"/>
            <a:ext cx="35266" cy="159026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de-DE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149087"/>
            <a:ext cx="35266" cy="159026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de-DE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52400" y="301487"/>
            <a:ext cx="35266" cy="159026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de-DE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052" name="Picture 4" descr="Групповая работа на уроках познания мира как средство развития  коммуникативных навыков младших школьнико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8419" y="4144489"/>
            <a:ext cx="3246626" cy="21671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546655" y="4794011"/>
            <a:ext cx="5501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g...t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440858" y="5295940"/>
            <a:ext cx="7617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gr…ß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440858" y="5030842"/>
            <a:ext cx="8579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de-DE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kl…in.</a:t>
            </a:r>
            <a:endParaRPr lang="ru-RU" b="1" dirty="0">
              <a:solidFill>
                <a:srgbClr val="00B0F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58820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demiart.ru/forum/uploads6/post-189248-12804894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19002" y="145427"/>
            <a:ext cx="927067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b="1" i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Лексическая  игра</a:t>
            </a:r>
            <a:r>
              <a:rPr lang="ru-RU" sz="24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.</a:t>
            </a:r>
          </a:p>
          <a:p>
            <a:pPr algn="just">
              <a:spcAft>
                <a:spcPts val="0"/>
              </a:spcAft>
            </a:pPr>
            <a:endParaRPr lang="ru-RU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.«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Das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altLang="ru-RU" sz="2400" b="1" dirty="0" smtClean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Wort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- Слово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Цель: активизация изученной лексики.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Учитель произносит слово; обучаемые, у которых находятся составляющие его буквы, должны составить из карточек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слово.</a:t>
            </a:r>
          </a:p>
          <a:p>
            <a:pPr algn="just"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tamserH</a:t>
            </a:r>
            <a:r>
              <a:rPr lang="en-US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 </a:t>
            </a:r>
            <a:r>
              <a:rPr lang="en-US" sz="24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Hamster</a:t>
            </a:r>
            <a:r>
              <a:rPr lang="ru-RU" sz="24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хомяк.; </a:t>
            </a:r>
            <a:r>
              <a:rPr lang="en-US" sz="24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shuFc</a:t>
            </a:r>
            <a:r>
              <a:rPr lang="en-US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sz="24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Fuchs</a:t>
            </a:r>
            <a:r>
              <a:rPr lang="ru-RU" sz="24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лиса</a:t>
            </a:r>
            <a:endParaRPr lang="ru-RU" sz="24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«</a:t>
            </a:r>
            <a:r>
              <a:rPr lang="en-US" sz="2400" b="1" dirty="0" err="1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Merkt</a:t>
            </a:r>
            <a:r>
              <a:rPr lang="en-US" sz="2400" b="1" dirty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euch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Запомни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запоминание и контроль лексики.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Разложить предметы на столе на 1-2 минуты. Затем накрыть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предметы и назвать те 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запомнили.</a:t>
            </a:r>
          </a:p>
          <a:p>
            <a:pPr defTabSz="685800"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der </a:t>
            </a:r>
            <a:r>
              <a:rPr lang="ru-RU" altLang="ru-RU" sz="24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Bleistift</a:t>
            </a:r>
            <a:r>
              <a:rPr lang="ru-RU" altLang="ru-RU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der </a:t>
            </a:r>
            <a:r>
              <a:rPr lang="ru-RU" altLang="ru-RU" sz="24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Radiergummi</a:t>
            </a:r>
            <a:r>
              <a:rPr lang="ru-RU" altLang="ru-RU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die </a:t>
            </a:r>
            <a:r>
              <a:rPr lang="ru-RU" altLang="ru-RU" sz="24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Schere</a:t>
            </a:r>
            <a:r>
              <a:rPr lang="ru-RU" altLang="ru-RU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4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das</a:t>
            </a:r>
            <a:r>
              <a:rPr lang="ru-RU" altLang="ru-RU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Heft</a:t>
            </a:r>
            <a:r>
              <a:rPr lang="ru-RU" altLang="ru-RU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altLang="ru-RU" sz="2400" b="1" dirty="0" smtClean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85800">
              <a:defRPr/>
            </a:pPr>
            <a:r>
              <a:rPr lang="en-US" altLang="ru-RU" sz="24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das </a:t>
            </a:r>
            <a:r>
              <a:rPr lang="en-US" altLang="ru-RU" sz="24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Buch</a:t>
            </a:r>
            <a:r>
              <a:rPr lang="ru-RU" altLang="ru-RU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ru-RU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der </a:t>
            </a:r>
            <a:r>
              <a:rPr lang="en-US" altLang="ru-RU" sz="24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Zirkel</a:t>
            </a:r>
            <a:r>
              <a:rPr lang="ru-RU" altLang="ru-RU" sz="24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( карандаш, ластик, ножницы, тетрадь, книга, циркуль).</a:t>
            </a:r>
            <a:endParaRPr lang="ru-RU" sz="2400" b="1" dirty="0">
              <a:solidFill>
                <a:srgbClr val="00B0F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Презентация &quot;Память&quot; по психологии – скачать проект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8" t="13596" r="39401" b="16275"/>
          <a:stretch/>
        </p:blipFill>
        <p:spPr bwMode="auto">
          <a:xfrm>
            <a:off x="4381995" y="4724617"/>
            <a:ext cx="2434441" cy="18068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03993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demiart.ru/forum/uploads6/post-189248-12804894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292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55569" y="793324"/>
            <a:ext cx="8680862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i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sz="2400" b="1" i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Грамматическая игра</a:t>
            </a:r>
            <a:r>
              <a:rPr lang="en-US" sz="2400" b="1" i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/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«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Das </a:t>
            </a:r>
            <a:r>
              <a:rPr lang="de-DE" altLang="ru-RU" sz="2400" b="1" dirty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Ballspiel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de-DE" altLang="ru-RU" sz="2400" b="1" dirty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Игра в мяч.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Цель: автоматизация употребления форм глагола в устной речи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Представитель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команды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придумывает предложение с изученным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глаголом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бросает мяч партнеру из второй команды и называет предложение, пропуская глагол. Поймавший мяч повторяет предложение, вставляя правильную форму глагола, бросает мяч партнеру из первой команды и называет свое предложение, опуская глагол, и т.д.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</a:t>
            </a:r>
            <a:r>
              <a:rPr lang="ru-RU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de-DE" altLang="ru-RU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Ich</a:t>
            </a:r>
            <a:r>
              <a:rPr lang="ru-RU" altLang="ru-RU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…….</a:t>
            </a:r>
            <a:r>
              <a:rPr lang="de-DE" altLang="ru-RU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ein Bild</a:t>
            </a:r>
            <a:r>
              <a:rPr lang="ru-RU" altLang="ru-RU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     Ответ: </a:t>
            </a:r>
            <a:r>
              <a:rPr lang="de-DE" altLang="ru-RU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Ich male ein Bild </a:t>
            </a:r>
            <a:r>
              <a:rPr lang="ru-RU" altLang="ru-RU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Я рисую картину.</a:t>
            </a:r>
          </a:p>
          <a:p>
            <a:pPr algn="just"/>
            <a:r>
              <a:rPr lang="de-DE" altLang="ru-RU" sz="2400" dirty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altLang="ru-RU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 </a:t>
            </a:r>
            <a:r>
              <a:rPr lang="ru-RU" altLang="ru-RU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…….</a:t>
            </a:r>
            <a:r>
              <a:rPr lang="de-DE" altLang="ru-RU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Fußball.  </a:t>
            </a:r>
            <a:r>
              <a:rPr lang="ru-RU" altLang="ru-RU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Ответ: </a:t>
            </a:r>
            <a:r>
              <a:rPr lang="de-DE" altLang="ru-RU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 spielst Fußball. </a:t>
            </a:r>
            <a:r>
              <a:rPr lang="ru-RU" altLang="ru-RU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Ты играешь в футбол</a:t>
            </a:r>
            <a:r>
              <a:rPr lang="ru-RU" altLang="ru-RU" sz="24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de-DE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de-DE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149087"/>
            <a:ext cx="35266" cy="159026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de-DE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14938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demiart.ru/forum/uploads6/post-189248-12804894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43793" y="1186450"/>
            <a:ext cx="952401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«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Der </a:t>
            </a:r>
            <a:r>
              <a:rPr lang="de-DE" altLang="ru-RU" sz="2400" b="1" dirty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Teufelskreis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de-DE" altLang="ru-RU" sz="2400" b="1" dirty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Замкнутый круг.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Целесообразно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эту игру провести на начальном этапе обучения во время изучения темы: «Употребление определенного и неопределенного артикля».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команды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поочередно  расспрашивают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изображено на картинке и какого качества этот предмет. Остальные члены команды отвечают на его вопросы.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4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ru-RU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ist</a:t>
            </a:r>
            <a:r>
              <a:rPr lang="ru-RU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das</a:t>
            </a:r>
            <a:r>
              <a:rPr lang="ru-RU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– </a:t>
            </a:r>
            <a:r>
              <a:rPr lang="ru-RU" sz="24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Das</a:t>
            </a:r>
            <a:r>
              <a:rPr lang="ru-RU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ist</a:t>
            </a:r>
            <a:r>
              <a:rPr lang="ru-RU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ein</a:t>
            </a:r>
            <a:r>
              <a:rPr lang="ru-RU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Haus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  Что это? – Это дом.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Wie </a:t>
            </a:r>
            <a:r>
              <a:rPr lang="ru-RU" sz="24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ist</a:t>
            </a:r>
            <a:r>
              <a:rPr lang="ru-RU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das</a:t>
            </a:r>
            <a:r>
              <a:rPr lang="ru-RU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Haus</a:t>
            </a:r>
            <a:r>
              <a:rPr lang="ru-RU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– </a:t>
            </a:r>
            <a:r>
              <a:rPr lang="ru-RU" sz="24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Das</a:t>
            </a:r>
            <a:r>
              <a:rPr lang="ru-RU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Haus</a:t>
            </a:r>
            <a:r>
              <a:rPr lang="ru-RU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ist</a:t>
            </a:r>
            <a:r>
              <a:rPr lang="ru-RU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schon</a:t>
            </a:r>
            <a:r>
              <a:rPr lang="ru-RU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дом? – Дом красивый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44093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demiart.ru/forum/uploads6/post-189248-12804894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50571" y="929336"/>
            <a:ext cx="849085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 игрового обучения на уроках повышает мотивацию обучения, интерес к школе и к предмету, воспитывает в детях чувство собственного достоинства, а самое главное, приносит радость.</a:t>
            </a:r>
          </a:p>
          <a:p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уроке должно быть больше радости, больше хорошего и творческого настроения. И тогда непременно придет успех</a:t>
            </a:r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800" dirty="0">
              <a:solidFill>
                <a:srgbClr val="000000"/>
              </a:solidFill>
              <a:latin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7328896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demiart.ru/forum/uploads6/post-189248-12804894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292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07078" y="1096428"/>
            <a:ext cx="9051966" cy="33840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Таким 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образом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учитывая возможности и интересы каждого ученика, стимулируя его познавательные способности, учитель поможет не только усвоить ребенком те или иные знания, но и познать самого 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себя.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наших руках возможность формировать личность: </a:t>
            </a:r>
            <a:endParaRPr lang="ru-RU" sz="2400" dirty="0" smtClean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любознательную, 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доброжелательную, умеющую </a:t>
            </a:r>
            <a:r>
              <a:rPr lang="ru-RU" sz="24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учиться,</a:t>
            </a:r>
            <a:endParaRPr lang="ru-RU" sz="2400" dirty="0" smtClean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готовую самостоятельно действовать и отвечать за свои поступки.</a:t>
            </a:r>
            <a:endParaRPr lang="ru-RU" sz="2400" dirty="0" smtClean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22649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pedsovet.su/_load-files/load/29/75/5/f/3-page-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76946" y="2173184"/>
            <a:ext cx="816986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6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69516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demiart.ru/forum/uploads6/post-189248-12804894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010391" y="139485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41710" y="1394855"/>
            <a:ext cx="9392393" cy="3334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750"/>
              </a:spcAft>
            </a:pP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32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слишком часто даем детям ответы,</a:t>
            </a:r>
            <a:endParaRPr lang="ru-RU" sz="3200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750"/>
              </a:spcAft>
            </a:pPr>
            <a:r>
              <a:rPr lang="ru-RU" sz="32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которые надо выучить,</a:t>
            </a:r>
            <a:endParaRPr lang="ru-RU" sz="3200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750"/>
              </a:spcAft>
            </a:pPr>
            <a:r>
              <a:rPr lang="ru-RU" sz="32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не ставим перед ними проблемы,</a:t>
            </a:r>
            <a:endParaRPr lang="ru-RU" sz="3200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750"/>
              </a:spcAft>
            </a:pPr>
            <a:r>
              <a:rPr lang="ru-RU" sz="3200" b="1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которые надо решить”.</a:t>
            </a:r>
            <a:endParaRPr lang="ru-RU" sz="3200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750"/>
              </a:spcAft>
            </a:pPr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Роджер 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Левин</a:t>
            </a:r>
            <a:endParaRPr lang="ru-RU" sz="32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388" name="Picture 4" descr="Анимация гиф картинка смайлик. Открытки. День науки. Ученый. Поздравляю  скачать. Гифки анимации смайлики картинк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0632" y="3880262"/>
            <a:ext cx="1705181" cy="238125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19103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demiart.ru/forum/uploads6/post-189248-12804894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87334" y="659011"/>
            <a:ext cx="9421091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Современный 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мир меняется быстрыми темпами. </a:t>
            </a:r>
            <a:endParaRPr lang="ru-RU" sz="2400" dirty="0" smtClean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смену предшествующим общественным укладам пришло постиндустриальное общество, где необходимы высокообразованные люди, уровень компетентности которых соответствует темпам развития общества. </a:t>
            </a:r>
            <a:endParaRPr lang="ru-RU" sz="2400" dirty="0" smtClean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Сегодня 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главной задачей является подготовка обучающихся такого уровня, чтобы попадая в проблемную ситуацию, он мог найти несколько способов её решения, выбрать рациональный способ, обосновав своё решение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А 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во многом зависит не от полученных навыков, а от неких дополнительных качеств, для обозначения которых и употребляется понятия “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компетентности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и “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компетенции.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378890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s://demiart.ru/forum/uploads6/post-189248-12804894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8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Содержимое 2"/>
          <p:cNvSpPr txBox="1">
            <a:spLocks/>
          </p:cNvSpPr>
          <p:nvPr/>
        </p:nvSpPr>
        <p:spPr>
          <a:xfrm>
            <a:off x="1604583" y="3310248"/>
            <a:ext cx="9320526" cy="187927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Компетенция -  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заранее заданное социальное требование (норма) к образовательной подготовке ученика,  необходимой для его эффективной продуктивной деятельности в определенной сфере. То есть  это некий стандарт, идеал, перечень умений, к достижению которых стремится ученик.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1509580" y="1206317"/>
            <a:ext cx="9025010" cy="1835764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Компетентность-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прикладная готовность и умение решать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конкретные вопросы  со знанием дела, высокого теоретического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практического уровня владения информацией, раскрывающей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сущность проблемы и умение применять свои знания и умения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практике .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3222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demiart.ru/forum/uploads6/post-189248-12804894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43694" y="1667052"/>
            <a:ext cx="9335984" cy="3727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28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етыре элементарных компетенций:</a:t>
            </a:r>
            <a:endParaRPr lang="ru-RU" sz="2800" b="1" dirty="0" smtClean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8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нформационная</a:t>
            </a:r>
            <a:r>
              <a:rPr lang="ru-RU" sz="28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готовность к работе с информацией;</a:t>
            </a:r>
          </a:p>
          <a:p>
            <a:pPr marL="457200" indent="-457200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8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оммуникативная</a:t>
            </a:r>
            <a:r>
              <a:rPr lang="ru-RU" sz="28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готовность к общению </a:t>
            </a:r>
          </a:p>
          <a:p>
            <a:pPr>
              <a:spcAft>
                <a:spcPts val="0"/>
              </a:spcAft>
            </a:pPr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с другими учащимися;</a:t>
            </a:r>
          </a:p>
          <a:p>
            <a:pPr marL="457200" indent="-457200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кооперативная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готовность 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сотрудничеству с другими </a:t>
            </a:r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людьми, 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формируется на основе двух </a:t>
            </a:r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предыдущих;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проблемная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готовность к решению проблем</a:t>
            </a:r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spcAft>
                <a:spcPts val="0"/>
              </a:spcAft>
            </a:pPr>
            <a:endParaRPr lang="ru-RU" sz="28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12131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demiart.ru/forum/uploads6/post-189248-12804894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21922" y="1875431"/>
            <a:ext cx="8538358" cy="3914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err="1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Компетентностный</a:t>
            </a:r>
            <a:r>
              <a:rPr lang="ru-RU" sz="24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подход это</a:t>
            </a:r>
            <a:r>
              <a:rPr lang="ru-RU" sz="2400" b="1" i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400" dirty="0" smtClean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400" dirty="0" smtClean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Применить свои знания и умения во </a:t>
            </a:r>
            <a:r>
              <a:rPr lang="ru-RU" sz="2400" dirty="0" err="1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внеучебной</a:t>
            </a:r>
            <a:r>
              <a:rPr lang="ru-RU" sz="24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практической ситуации – это компетентность.</a:t>
            </a:r>
            <a:endParaRPr lang="ru-RU" sz="24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24941" y="933635"/>
            <a:ext cx="8967850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Формирование у учащихся ключевых компетентностей в учебном процессе называется  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компетентностным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подходом.</a:t>
            </a:r>
            <a:endParaRPr lang="ru-RU" sz="24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ятиугольник 5"/>
          <p:cNvSpPr/>
          <p:nvPr/>
        </p:nvSpPr>
        <p:spPr>
          <a:xfrm>
            <a:off x="2313710" y="3299007"/>
            <a:ext cx="3469574" cy="632348"/>
          </a:xfrm>
          <a:prstGeom prst="homePlat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реализация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умений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ятиугольник 6"/>
          <p:cNvSpPr/>
          <p:nvPr/>
        </p:nvSpPr>
        <p:spPr>
          <a:xfrm>
            <a:off x="2313711" y="2666659"/>
            <a:ext cx="3030186" cy="632348"/>
          </a:xfrm>
          <a:prstGeom prst="homePlat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накопление знаний</a:t>
            </a:r>
            <a:endParaRPr lang="ru-RU" sz="2000" b="1" dirty="0"/>
          </a:p>
        </p:txBody>
      </p:sp>
      <p:sp>
        <p:nvSpPr>
          <p:cNvPr id="8" name="Пятиугольник 7"/>
          <p:cNvSpPr/>
          <p:nvPr/>
        </p:nvSpPr>
        <p:spPr>
          <a:xfrm>
            <a:off x="2313711" y="3949011"/>
            <a:ext cx="3802082" cy="632348"/>
          </a:xfrm>
          <a:prstGeom prst="homePlat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проявление навыков</a:t>
            </a:r>
            <a:endParaRPr lang="ru-RU" sz="2000" b="1" dirty="0"/>
          </a:p>
        </p:txBody>
      </p:sp>
      <p:pic>
        <p:nvPicPr>
          <p:cNvPr id="9" name="Picture 2" descr="Официальный сайт Администрации г.п. Зеленоборски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4057" y="2450575"/>
            <a:ext cx="2836223" cy="195685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9834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demiart.ru/forum/uploads6/post-189248-12804894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61553" y="867833"/>
            <a:ext cx="8433462" cy="134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6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Компетентностные методы </a:t>
            </a:r>
            <a:r>
              <a:rPr lang="ru-RU" sz="2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при изучении </a:t>
            </a:r>
            <a:endParaRPr lang="ru-RU" sz="2600" b="1" dirty="0" smtClean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иностранного языка:</a:t>
            </a:r>
            <a:endParaRPr lang="ru-RU" sz="2600" b="1" dirty="0" smtClean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2400" dirty="0" smtClean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95846" y="2318196"/>
            <a:ext cx="7699169" cy="3914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 проектов;</a:t>
            </a: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развитие критического мышления;</a:t>
            </a: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парная и групповая работы;</a:t>
            </a: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языковой </a:t>
            </a:r>
            <a:r>
              <a:rPr lang="ru-RU" sz="24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портфелъ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аудио-визуальных средств,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интернет-ресурсов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 игровых технологий.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14367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s://demiart.ru/forum/uploads6/post-189248-12804894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4279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32230" y="861603"/>
            <a:ext cx="9276195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Специфика 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предмета «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tooltip="Иностранные языки"/>
              </a:rPr>
              <a:t>иностранный язык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требует от учащихся напряженной умственной деятельности, внимания, способности осмысливать абстрактные понятия, умения делать обобщение. </a:t>
            </a:r>
            <a:endParaRPr lang="ru-RU" sz="24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всем детям иностранный 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язык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даётся 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легко. </a:t>
            </a:r>
            <a:endParaRPr lang="ru-RU" sz="24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ученики, которые с трудом усваивают произношение, интонацию предложений, не запоминают структуру речевых образцов. </a:t>
            </a:r>
            <a:endParaRPr lang="ru-RU" sz="24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2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2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/>
              <a:t>                                                                 </a:t>
            </a:r>
            <a:endParaRPr lang="ru-RU" sz="2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52400" y="301487"/>
            <a:ext cx="35266" cy="159026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de-DE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102920"/>
            <a:ext cx="65" cy="251359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AutoShape 2" descr="ПОДГОТОВКА К ЭКЗАМЕНУ» Советы психолога (на стенд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ПОДГОТОВКА К ЭКЗАМЕНУ» Советы психолога (на стенд)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ПОДГОТОВКА К ЭКЗАМЕНУ» Советы психолога (на стенд)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Планирование времени во время подготовки к экзамену: как сочетать учёбу и  отдых | Центр Развитие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6" name="Picture 12" descr="Как правильно подготовиться к экзаменам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1356" y="3885020"/>
            <a:ext cx="4056742" cy="27555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72853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demiart.ru/forum/uploads6/post-189248-12804894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26920" y="1251494"/>
            <a:ext cx="9452758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just">
              <a:spcAft>
                <a:spcPts val="0"/>
              </a:spcAft>
            </a:pP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 игровых технологий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algn="just"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Выделяют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следующие виды игр в процессе обучения </a:t>
            </a: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algn="just"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иностранному языку:</a:t>
            </a:r>
            <a:endParaRPr lang="ru-RU" sz="24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342900" algn="just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Фонетические</a:t>
            </a:r>
          </a:p>
          <a:p>
            <a:pPr marL="571500" indent="-342900" algn="just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Орфографические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342900" algn="just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Лексические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342900" algn="just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Грамматические</a:t>
            </a:r>
          </a:p>
          <a:p>
            <a:pPr algn="just"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Данные игры используются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качестве тренировочных    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этапе как первичного, так и дальнейшего закрепления.</a:t>
            </a:r>
          </a:p>
          <a:p>
            <a:pPr marL="228600" algn="just">
              <a:spcAft>
                <a:spcPts val="0"/>
              </a:spcAft>
            </a:pP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947641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847</TotalTime>
  <Words>522</Words>
  <Application>Microsoft Office PowerPoint</Application>
  <PresentationFormat>Широкоэкранный</PresentationFormat>
  <Paragraphs>118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Arial</vt:lpstr>
      <vt:lpstr>Calibri</vt:lpstr>
      <vt:lpstr>Calibri Light</vt:lpstr>
      <vt:lpstr>Helvetica Neue</vt:lpstr>
      <vt:lpstr>Monotype Corsiva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comp11lyantor@outlook.com</dc:creator>
  <cp:lastModifiedBy>comp11lyantor@outlook.com</cp:lastModifiedBy>
  <cp:revision>58</cp:revision>
  <dcterms:created xsi:type="dcterms:W3CDTF">2022-01-23T11:06:30Z</dcterms:created>
  <dcterms:modified xsi:type="dcterms:W3CDTF">2022-04-11T14:09:38Z</dcterms:modified>
</cp:coreProperties>
</file>