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7" r:id="rId3"/>
    <p:sldId id="268" r:id="rId4"/>
    <p:sldId id="272" r:id="rId5"/>
    <p:sldId id="257" r:id="rId6"/>
    <p:sldId id="271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6" d="100"/>
          <a:sy n="106" d="100"/>
        </p:scale>
        <p:origin x="-1764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8CF718-A5C7-4571-9DD3-16838A80D37F}" type="doc">
      <dgm:prSet loTypeId="urn:microsoft.com/office/officeart/2005/8/layout/radial5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31225A2F-3910-4E17-B06F-1837B40CB7D7}">
      <dgm:prSet phldrT="[Текст]" custT="1"/>
      <dgm:spPr/>
      <dgm:t>
        <a:bodyPr/>
        <a:lstStyle/>
        <a:p>
          <a:r>
            <a:rPr lang="ru-RU" sz="1200" dirty="0" smtClean="0">
              <a:latin typeface="+mn-lt"/>
            </a:rPr>
            <a:t>Функциональная грамотность</a:t>
          </a:r>
          <a:endParaRPr lang="ru-RU" sz="1200" dirty="0">
            <a:latin typeface="+mn-lt"/>
          </a:endParaRPr>
        </a:p>
      </dgm:t>
    </dgm:pt>
    <dgm:pt modelId="{48FD08AA-B935-4145-BE5B-7D8AEE6843CE}" type="parTrans" cxnId="{76494B2E-6F0C-4769-A4E3-B4CDBD91A151}">
      <dgm:prSet/>
      <dgm:spPr/>
      <dgm:t>
        <a:bodyPr/>
        <a:lstStyle/>
        <a:p>
          <a:endParaRPr lang="ru-RU" sz="2400">
            <a:latin typeface="+mn-lt"/>
          </a:endParaRPr>
        </a:p>
      </dgm:t>
    </dgm:pt>
    <dgm:pt modelId="{A4D36344-59FA-4B2B-A234-57C7C6860B35}" type="sibTrans" cxnId="{76494B2E-6F0C-4769-A4E3-B4CDBD91A151}">
      <dgm:prSet/>
      <dgm:spPr/>
      <dgm:t>
        <a:bodyPr/>
        <a:lstStyle/>
        <a:p>
          <a:endParaRPr lang="ru-RU" sz="2400">
            <a:latin typeface="+mn-lt"/>
          </a:endParaRPr>
        </a:p>
      </dgm:t>
    </dgm:pt>
    <dgm:pt modelId="{E8CCBAFC-447A-480C-AFEA-1645EA5FF962}">
      <dgm:prSet phldrT="[Текст]" custT="1"/>
      <dgm:spPr/>
      <dgm:t>
        <a:bodyPr/>
        <a:lstStyle/>
        <a:p>
          <a:r>
            <a:rPr lang="ru-RU" sz="1200" dirty="0" smtClean="0">
              <a:latin typeface="+mn-lt"/>
            </a:rPr>
            <a:t>Математическая грамотность</a:t>
          </a:r>
          <a:endParaRPr lang="ru-RU" sz="1200" dirty="0">
            <a:latin typeface="+mn-lt"/>
          </a:endParaRPr>
        </a:p>
      </dgm:t>
    </dgm:pt>
    <dgm:pt modelId="{1FB81AE1-1E60-4B89-BDF6-B670EB5751D8}" type="parTrans" cxnId="{508FF364-263A-472A-A849-6FE9F1607D01}">
      <dgm:prSet custT="1"/>
      <dgm:spPr/>
      <dgm:t>
        <a:bodyPr/>
        <a:lstStyle/>
        <a:p>
          <a:endParaRPr lang="ru-RU" sz="800">
            <a:latin typeface="+mn-lt"/>
          </a:endParaRPr>
        </a:p>
      </dgm:t>
    </dgm:pt>
    <dgm:pt modelId="{4FE963FF-EFC3-4749-B947-C9C27EC25E0A}" type="sibTrans" cxnId="{508FF364-263A-472A-A849-6FE9F1607D01}">
      <dgm:prSet/>
      <dgm:spPr/>
      <dgm:t>
        <a:bodyPr/>
        <a:lstStyle/>
        <a:p>
          <a:endParaRPr lang="ru-RU" sz="2400">
            <a:latin typeface="+mn-lt"/>
          </a:endParaRPr>
        </a:p>
      </dgm:t>
    </dgm:pt>
    <dgm:pt modelId="{27AFB883-9C41-4193-BB6A-A72BD0979636}">
      <dgm:prSet phldrT="[Текст]" custT="1"/>
      <dgm:spPr/>
      <dgm:t>
        <a:bodyPr/>
        <a:lstStyle/>
        <a:p>
          <a:r>
            <a:rPr lang="ru-RU" sz="1200" dirty="0" smtClean="0">
              <a:latin typeface="+mn-lt"/>
            </a:rPr>
            <a:t>Читательская грамотность</a:t>
          </a:r>
          <a:endParaRPr lang="ru-RU" sz="1200" dirty="0">
            <a:latin typeface="+mn-lt"/>
          </a:endParaRPr>
        </a:p>
      </dgm:t>
    </dgm:pt>
    <dgm:pt modelId="{E33783B8-94DA-4F8A-A645-34CFDF749B85}" type="parTrans" cxnId="{E5FC522A-C2AC-4D30-B625-701E84096BD8}">
      <dgm:prSet custT="1"/>
      <dgm:spPr/>
      <dgm:t>
        <a:bodyPr/>
        <a:lstStyle/>
        <a:p>
          <a:endParaRPr lang="ru-RU" sz="800">
            <a:latin typeface="+mn-lt"/>
          </a:endParaRPr>
        </a:p>
      </dgm:t>
    </dgm:pt>
    <dgm:pt modelId="{2C09E30F-E5BE-4DAA-8AE3-D3939C780998}" type="sibTrans" cxnId="{E5FC522A-C2AC-4D30-B625-701E84096BD8}">
      <dgm:prSet/>
      <dgm:spPr/>
      <dgm:t>
        <a:bodyPr/>
        <a:lstStyle/>
        <a:p>
          <a:endParaRPr lang="ru-RU" sz="2400">
            <a:latin typeface="+mn-lt"/>
          </a:endParaRPr>
        </a:p>
      </dgm:t>
    </dgm:pt>
    <dgm:pt modelId="{CD6E9DC7-F173-4C6B-8C33-76B650C5DA68}">
      <dgm:prSet phldrT="[Текст]" custT="1"/>
      <dgm:spPr/>
      <dgm:t>
        <a:bodyPr/>
        <a:lstStyle/>
        <a:p>
          <a:r>
            <a:rPr lang="ru-RU" sz="1200" dirty="0" smtClean="0">
              <a:latin typeface="+mn-lt"/>
            </a:rPr>
            <a:t>Естественнонаучная грамотность</a:t>
          </a:r>
          <a:endParaRPr lang="ru-RU" sz="1200" dirty="0">
            <a:latin typeface="+mn-lt"/>
          </a:endParaRPr>
        </a:p>
      </dgm:t>
    </dgm:pt>
    <dgm:pt modelId="{F9DCF245-9835-4EAB-A98B-559BA3ED1911}" type="parTrans" cxnId="{49DB3EF0-6CC5-4439-8FF4-D0EBF5F36360}">
      <dgm:prSet custT="1"/>
      <dgm:spPr/>
      <dgm:t>
        <a:bodyPr/>
        <a:lstStyle/>
        <a:p>
          <a:endParaRPr lang="ru-RU" sz="800">
            <a:latin typeface="+mn-lt"/>
          </a:endParaRPr>
        </a:p>
      </dgm:t>
    </dgm:pt>
    <dgm:pt modelId="{CA6C708F-D886-4058-8CE1-8D4FCF212059}" type="sibTrans" cxnId="{49DB3EF0-6CC5-4439-8FF4-D0EBF5F36360}">
      <dgm:prSet/>
      <dgm:spPr/>
      <dgm:t>
        <a:bodyPr/>
        <a:lstStyle/>
        <a:p>
          <a:endParaRPr lang="ru-RU" sz="2400">
            <a:latin typeface="+mn-lt"/>
          </a:endParaRPr>
        </a:p>
      </dgm:t>
    </dgm:pt>
    <dgm:pt modelId="{459E63EE-C94B-414E-9FA4-466139312A08}">
      <dgm:prSet phldrT="[Текст]" custT="1"/>
      <dgm:spPr/>
      <dgm:t>
        <a:bodyPr/>
        <a:lstStyle/>
        <a:p>
          <a:r>
            <a:rPr lang="ru-RU" sz="1200" dirty="0" smtClean="0">
              <a:latin typeface="+mn-lt"/>
            </a:rPr>
            <a:t>Креативное мышление</a:t>
          </a:r>
          <a:endParaRPr lang="ru-RU" sz="1200" dirty="0">
            <a:latin typeface="+mn-lt"/>
          </a:endParaRPr>
        </a:p>
      </dgm:t>
    </dgm:pt>
    <dgm:pt modelId="{B11C312B-E4CF-4EAE-9070-BE5319701A32}" type="parTrans" cxnId="{4779EDA5-3ACF-427C-A0BF-B52732D7255B}">
      <dgm:prSet custT="1"/>
      <dgm:spPr/>
      <dgm:t>
        <a:bodyPr/>
        <a:lstStyle/>
        <a:p>
          <a:endParaRPr lang="ru-RU" sz="800">
            <a:latin typeface="+mn-lt"/>
          </a:endParaRPr>
        </a:p>
      </dgm:t>
    </dgm:pt>
    <dgm:pt modelId="{7A2FCC7F-13B7-4647-BB2D-0C2606640BE2}" type="sibTrans" cxnId="{4779EDA5-3ACF-427C-A0BF-B52732D7255B}">
      <dgm:prSet/>
      <dgm:spPr/>
      <dgm:t>
        <a:bodyPr/>
        <a:lstStyle/>
        <a:p>
          <a:endParaRPr lang="ru-RU" sz="2400">
            <a:latin typeface="+mn-lt"/>
          </a:endParaRPr>
        </a:p>
      </dgm:t>
    </dgm:pt>
    <dgm:pt modelId="{A4D234A6-B22D-4AAA-B7F5-D5B20AA4C1D2}">
      <dgm:prSet phldrT="[Текст]" custT="1"/>
      <dgm:spPr/>
      <dgm:t>
        <a:bodyPr/>
        <a:lstStyle/>
        <a:p>
          <a:r>
            <a:rPr lang="ru-RU" sz="1200" dirty="0" smtClean="0">
              <a:latin typeface="+mn-lt"/>
            </a:rPr>
            <a:t>Финансовая грамотность</a:t>
          </a:r>
          <a:endParaRPr lang="ru-RU" sz="1200" dirty="0">
            <a:latin typeface="+mn-lt"/>
          </a:endParaRPr>
        </a:p>
      </dgm:t>
    </dgm:pt>
    <dgm:pt modelId="{6B885C5E-7036-4253-853F-D54C9CC7A2C2}" type="parTrans" cxnId="{C09A31EF-FB57-4796-95AD-3C56E9F8884A}">
      <dgm:prSet custT="1"/>
      <dgm:spPr/>
      <dgm:t>
        <a:bodyPr/>
        <a:lstStyle/>
        <a:p>
          <a:endParaRPr lang="ru-RU" sz="800">
            <a:latin typeface="+mn-lt"/>
          </a:endParaRPr>
        </a:p>
      </dgm:t>
    </dgm:pt>
    <dgm:pt modelId="{36AC00A0-9A57-454A-A3E2-5EC9DAB2575B}" type="sibTrans" cxnId="{C09A31EF-FB57-4796-95AD-3C56E9F8884A}">
      <dgm:prSet/>
      <dgm:spPr/>
      <dgm:t>
        <a:bodyPr/>
        <a:lstStyle/>
        <a:p>
          <a:endParaRPr lang="ru-RU" sz="2400">
            <a:latin typeface="+mn-lt"/>
          </a:endParaRPr>
        </a:p>
      </dgm:t>
    </dgm:pt>
    <dgm:pt modelId="{F2978B34-8FE3-4F24-BED1-7AC39E521CFB}">
      <dgm:prSet phldrT="[Текст]" custT="1"/>
      <dgm:spPr/>
      <dgm:t>
        <a:bodyPr/>
        <a:lstStyle/>
        <a:p>
          <a:r>
            <a:rPr lang="ru-RU" sz="1200" dirty="0" smtClean="0">
              <a:latin typeface="+mn-lt"/>
            </a:rPr>
            <a:t>Глобальные компетенции</a:t>
          </a:r>
          <a:endParaRPr lang="ru-RU" sz="1200" dirty="0">
            <a:latin typeface="+mn-lt"/>
          </a:endParaRPr>
        </a:p>
      </dgm:t>
    </dgm:pt>
    <dgm:pt modelId="{B9CF398F-B1F8-460A-BDF8-79C755F7B834}" type="parTrans" cxnId="{D540F5D8-8FE7-4FDE-9152-5D3326CF5844}">
      <dgm:prSet custT="1"/>
      <dgm:spPr/>
      <dgm:t>
        <a:bodyPr/>
        <a:lstStyle/>
        <a:p>
          <a:endParaRPr lang="ru-RU" sz="800">
            <a:latin typeface="+mn-lt"/>
          </a:endParaRPr>
        </a:p>
      </dgm:t>
    </dgm:pt>
    <dgm:pt modelId="{3F431C8D-DCCE-42E5-B768-8DE53D82E2A9}" type="sibTrans" cxnId="{D540F5D8-8FE7-4FDE-9152-5D3326CF5844}">
      <dgm:prSet/>
      <dgm:spPr/>
      <dgm:t>
        <a:bodyPr/>
        <a:lstStyle/>
        <a:p>
          <a:endParaRPr lang="ru-RU" sz="2400">
            <a:latin typeface="+mn-lt"/>
          </a:endParaRPr>
        </a:p>
      </dgm:t>
    </dgm:pt>
    <dgm:pt modelId="{F46E634E-90A4-4CEC-8432-9CD54E0FF514}" type="pres">
      <dgm:prSet presAssocID="{D78CF718-A5C7-4571-9DD3-16838A80D37F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15508CB-C23A-48D5-9D31-DB8C2D8AE626}" type="pres">
      <dgm:prSet presAssocID="{31225A2F-3910-4E17-B06F-1837B40CB7D7}" presName="centerShape" presStyleLbl="node0" presStyleIdx="0" presStyleCnt="1" custScaleX="127184" custScaleY="115781"/>
      <dgm:spPr/>
      <dgm:t>
        <a:bodyPr/>
        <a:lstStyle/>
        <a:p>
          <a:endParaRPr lang="ru-RU"/>
        </a:p>
      </dgm:t>
    </dgm:pt>
    <dgm:pt modelId="{108F726B-E065-4831-A14F-2ABF505587ED}" type="pres">
      <dgm:prSet presAssocID="{1FB81AE1-1E60-4B89-BDF6-B670EB5751D8}" presName="parTrans" presStyleLbl="sibTrans2D1" presStyleIdx="0" presStyleCnt="6" custScaleX="196662"/>
      <dgm:spPr/>
    </dgm:pt>
    <dgm:pt modelId="{CF70663F-3E2D-4D14-949F-52C1D77DAB24}" type="pres">
      <dgm:prSet presAssocID="{1FB81AE1-1E60-4B89-BDF6-B670EB5751D8}" presName="connectorText" presStyleLbl="sibTrans2D1" presStyleIdx="0" presStyleCnt="6"/>
      <dgm:spPr/>
    </dgm:pt>
    <dgm:pt modelId="{24995231-2841-4D2C-838F-B94B9F540822}" type="pres">
      <dgm:prSet presAssocID="{E8CCBAFC-447A-480C-AFEA-1645EA5FF962}" presName="node" presStyleLbl="node1" presStyleIdx="0" presStyleCnt="6" custScaleX="127184" custScaleY="111468">
        <dgm:presLayoutVars>
          <dgm:bulletEnabled val="1"/>
        </dgm:presLayoutVars>
      </dgm:prSet>
      <dgm:spPr/>
    </dgm:pt>
    <dgm:pt modelId="{BD5E7DA8-2253-4BDB-85CC-F62E710E7B3B}" type="pres">
      <dgm:prSet presAssocID="{E33783B8-94DA-4F8A-A645-34CFDF749B85}" presName="parTrans" presStyleLbl="sibTrans2D1" presStyleIdx="1" presStyleCnt="6" custScaleX="196663"/>
      <dgm:spPr/>
    </dgm:pt>
    <dgm:pt modelId="{BA5C2B72-0B4F-472B-A014-87A72CE3AF08}" type="pres">
      <dgm:prSet presAssocID="{E33783B8-94DA-4F8A-A645-34CFDF749B85}" presName="connectorText" presStyleLbl="sibTrans2D1" presStyleIdx="1" presStyleCnt="6"/>
      <dgm:spPr/>
    </dgm:pt>
    <dgm:pt modelId="{07B698C0-CBD6-43AB-A6DB-B306C1F6F659}" type="pres">
      <dgm:prSet presAssocID="{27AFB883-9C41-4193-BB6A-A72BD0979636}" presName="node" presStyleLbl="node1" presStyleIdx="1" presStyleCnt="6" custScaleX="127184" custScaleY="111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A39B67-3CFB-4E58-BBE5-CA0EC8054F01}" type="pres">
      <dgm:prSet presAssocID="{F9DCF245-9835-4EAB-A98B-559BA3ED1911}" presName="parTrans" presStyleLbl="sibTrans2D1" presStyleIdx="2" presStyleCnt="6" custScaleX="196662"/>
      <dgm:spPr/>
    </dgm:pt>
    <dgm:pt modelId="{8A32E91D-A092-4A42-92D5-8DEDE3429A72}" type="pres">
      <dgm:prSet presAssocID="{F9DCF245-9835-4EAB-A98B-559BA3ED1911}" presName="connectorText" presStyleLbl="sibTrans2D1" presStyleIdx="2" presStyleCnt="6"/>
      <dgm:spPr/>
    </dgm:pt>
    <dgm:pt modelId="{CFB3EDA3-B9B8-4B16-8B20-5BB1458EB5F4}" type="pres">
      <dgm:prSet presAssocID="{CD6E9DC7-F173-4C6B-8C33-76B650C5DA68}" presName="node" presStyleLbl="node1" presStyleIdx="2" presStyleCnt="6" custScaleX="142768" custScaleY="1135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837C1C-ABBF-4B17-B3D5-BB010DC8E1B9}" type="pres">
      <dgm:prSet presAssocID="{B11C312B-E4CF-4EAE-9070-BE5319701A32}" presName="parTrans" presStyleLbl="sibTrans2D1" presStyleIdx="3" presStyleCnt="6" custScaleX="196662"/>
      <dgm:spPr/>
    </dgm:pt>
    <dgm:pt modelId="{C4549C45-6E36-4FD8-B423-FCFEC6989D9A}" type="pres">
      <dgm:prSet presAssocID="{B11C312B-E4CF-4EAE-9070-BE5319701A32}" presName="connectorText" presStyleLbl="sibTrans2D1" presStyleIdx="3" presStyleCnt="6"/>
      <dgm:spPr/>
    </dgm:pt>
    <dgm:pt modelId="{18B69635-7149-4885-BE07-BABB5997B4BF}" type="pres">
      <dgm:prSet presAssocID="{459E63EE-C94B-414E-9FA4-466139312A08}" presName="node" presStyleLbl="node1" presStyleIdx="3" presStyleCnt="6" custScaleX="127184" custScaleY="111468">
        <dgm:presLayoutVars>
          <dgm:bulletEnabled val="1"/>
        </dgm:presLayoutVars>
      </dgm:prSet>
      <dgm:spPr/>
    </dgm:pt>
    <dgm:pt modelId="{FECF90DF-3829-414B-A995-CD5476FAB7A0}" type="pres">
      <dgm:prSet presAssocID="{6B885C5E-7036-4253-853F-D54C9CC7A2C2}" presName="parTrans" presStyleLbl="sibTrans2D1" presStyleIdx="4" presStyleCnt="6" custScaleX="196663"/>
      <dgm:spPr/>
    </dgm:pt>
    <dgm:pt modelId="{58CA521F-D95D-430D-ACD1-A78043869654}" type="pres">
      <dgm:prSet presAssocID="{6B885C5E-7036-4253-853F-D54C9CC7A2C2}" presName="connectorText" presStyleLbl="sibTrans2D1" presStyleIdx="4" presStyleCnt="6"/>
      <dgm:spPr/>
    </dgm:pt>
    <dgm:pt modelId="{8155907B-B6FF-4D36-B4C2-D35A715723E7}" type="pres">
      <dgm:prSet presAssocID="{A4D234A6-B22D-4AAA-B7F5-D5B20AA4C1D2}" presName="node" presStyleLbl="node1" presStyleIdx="4" presStyleCnt="6" custScaleX="127184" custScaleY="111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1C4055-47D1-4A90-A60D-33FB5991FEB4}" type="pres">
      <dgm:prSet presAssocID="{B9CF398F-B1F8-460A-BDF8-79C755F7B834}" presName="parTrans" presStyleLbl="sibTrans2D1" presStyleIdx="5" presStyleCnt="6" custScaleX="196663"/>
      <dgm:spPr/>
    </dgm:pt>
    <dgm:pt modelId="{93357C62-0884-46E1-83E5-544424116C67}" type="pres">
      <dgm:prSet presAssocID="{B9CF398F-B1F8-460A-BDF8-79C755F7B834}" presName="connectorText" presStyleLbl="sibTrans2D1" presStyleIdx="5" presStyleCnt="6"/>
      <dgm:spPr/>
    </dgm:pt>
    <dgm:pt modelId="{382B6509-9415-49E4-B4F2-654D4B728570}" type="pres">
      <dgm:prSet presAssocID="{F2978B34-8FE3-4F24-BED1-7AC39E521CFB}" presName="node" presStyleLbl="node1" presStyleIdx="5" presStyleCnt="6" custScaleX="127184" custScaleY="111468">
        <dgm:presLayoutVars>
          <dgm:bulletEnabled val="1"/>
        </dgm:presLayoutVars>
      </dgm:prSet>
      <dgm:spPr/>
    </dgm:pt>
  </dgm:ptLst>
  <dgm:cxnLst>
    <dgm:cxn modelId="{7915062F-4940-4DA2-8EEF-858E82FA8D9E}" type="presOf" srcId="{27AFB883-9C41-4193-BB6A-A72BD0979636}" destId="{07B698C0-CBD6-43AB-A6DB-B306C1F6F659}" srcOrd="0" destOrd="0" presId="urn:microsoft.com/office/officeart/2005/8/layout/radial5"/>
    <dgm:cxn modelId="{6D8A61AC-517A-4CDA-AFAB-3A839A53A3D5}" type="presOf" srcId="{459E63EE-C94B-414E-9FA4-466139312A08}" destId="{18B69635-7149-4885-BE07-BABB5997B4BF}" srcOrd="0" destOrd="0" presId="urn:microsoft.com/office/officeart/2005/8/layout/radial5"/>
    <dgm:cxn modelId="{D540F5D8-8FE7-4FDE-9152-5D3326CF5844}" srcId="{31225A2F-3910-4E17-B06F-1837B40CB7D7}" destId="{F2978B34-8FE3-4F24-BED1-7AC39E521CFB}" srcOrd="5" destOrd="0" parTransId="{B9CF398F-B1F8-460A-BDF8-79C755F7B834}" sibTransId="{3F431C8D-DCCE-42E5-B768-8DE53D82E2A9}"/>
    <dgm:cxn modelId="{7CFDB762-731A-4EE9-8145-BAD1CCDDDD4E}" type="presOf" srcId="{6B885C5E-7036-4253-853F-D54C9CC7A2C2}" destId="{FECF90DF-3829-414B-A995-CD5476FAB7A0}" srcOrd="0" destOrd="0" presId="urn:microsoft.com/office/officeart/2005/8/layout/radial5"/>
    <dgm:cxn modelId="{D9AC3AFD-FA7C-406F-9D3D-E3CC9FAB2EDF}" type="presOf" srcId="{6B885C5E-7036-4253-853F-D54C9CC7A2C2}" destId="{58CA521F-D95D-430D-ACD1-A78043869654}" srcOrd="1" destOrd="0" presId="urn:microsoft.com/office/officeart/2005/8/layout/radial5"/>
    <dgm:cxn modelId="{D7A03D42-7616-4291-AE9B-7D0A53149F5F}" type="presOf" srcId="{B11C312B-E4CF-4EAE-9070-BE5319701A32}" destId="{C4549C45-6E36-4FD8-B423-FCFEC6989D9A}" srcOrd="1" destOrd="0" presId="urn:microsoft.com/office/officeart/2005/8/layout/radial5"/>
    <dgm:cxn modelId="{4BC27EFE-5F11-402E-AACE-225611FB50C3}" type="presOf" srcId="{E33783B8-94DA-4F8A-A645-34CFDF749B85}" destId="{BD5E7DA8-2253-4BDB-85CC-F62E710E7B3B}" srcOrd="0" destOrd="0" presId="urn:microsoft.com/office/officeart/2005/8/layout/radial5"/>
    <dgm:cxn modelId="{C09A31EF-FB57-4796-95AD-3C56E9F8884A}" srcId="{31225A2F-3910-4E17-B06F-1837B40CB7D7}" destId="{A4D234A6-B22D-4AAA-B7F5-D5B20AA4C1D2}" srcOrd="4" destOrd="0" parTransId="{6B885C5E-7036-4253-853F-D54C9CC7A2C2}" sibTransId="{36AC00A0-9A57-454A-A3E2-5EC9DAB2575B}"/>
    <dgm:cxn modelId="{C4F986B9-2FB7-40D1-8F93-19FFC27E540F}" type="presOf" srcId="{B9CF398F-B1F8-460A-BDF8-79C755F7B834}" destId="{FF1C4055-47D1-4A90-A60D-33FB5991FEB4}" srcOrd="0" destOrd="0" presId="urn:microsoft.com/office/officeart/2005/8/layout/radial5"/>
    <dgm:cxn modelId="{CAF3F76D-C4E8-44A9-B3DA-EE704A4BF011}" type="presOf" srcId="{1FB81AE1-1E60-4B89-BDF6-B670EB5751D8}" destId="{108F726B-E065-4831-A14F-2ABF505587ED}" srcOrd="0" destOrd="0" presId="urn:microsoft.com/office/officeart/2005/8/layout/radial5"/>
    <dgm:cxn modelId="{2EFFD055-4CEE-4D50-82C2-00DB66790010}" type="presOf" srcId="{E8CCBAFC-447A-480C-AFEA-1645EA5FF962}" destId="{24995231-2841-4D2C-838F-B94B9F540822}" srcOrd="0" destOrd="0" presId="urn:microsoft.com/office/officeart/2005/8/layout/radial5"/>
    <dgm:cxn modelId="{76494B2E-6F0C-4769-A4E3-B4CDBD91A151}" srcId="{D78CF718-A5C7-4571-9DD3-16838A80D37F}" destId="{31225A2F-3910-4E17-B06F-1837B40CB7D7}" srcOrd="0" destOrd="0" parTransId="{48FD08AA-B935-4145-BE5B-7D8AEE6843CE}" sibTransId="{A4D36344-59FA-4B2B-A234-57C7C6860B35}"/>
    <dgm:cxn modelId="{85A6FA69-1754-43F8-9772-2555CD503874}" type="presOf" srcId="{F2978B34-8FE3-4F24-BED1-7AC39E521CFB}" destId="{382B6509-9415-49E4-B4F2-654D4B728570}" srcOrd="0" destOrd="0" presId="urn:microsoft.com/office/officeart/2005/8/layout/radial5"/>
    <dgm:cxn modelId="{74FD8FB5-9444-478F-9217-74F7EAAD576F}" type="presOf" srcId="{A4D234A6-B22D-4AAA-B7F5-D5B20AA4C1D2}" destId="{8155907B-B6FF-4D36-B4C2-D35A715723E7}" srcOrd="0" destOrd="0" presId="urn:microsoft.com/office/officeart/2005/8/layout/radial5"/>
    <dgm:cxn modelId="{43642AEA-DDC3-454C-A3F4-63BC67E22619}" type="presOf" srcId="{E33783B8-94DA-4F8A-A645-34CFDF749B85}" destId="{BA5C2B72-0B4F-472B-A014-87A72CE3AF08}" srcOrd="1" destOrd="0" presId="urn:microsoft.com/office/officeart/2005/8/layout/radial5"/>
    <dgm:cxn modelId="{D3066DDC-9296-4109-A125-ED094A63D3D2}" type="presOf" srcId="{1FB81AE1-1E60-4B89-BDF6-B670EB5751D8}" destId="{CF70663F-3E2D-4D14-949F-52C1D77DAB24}" srcOrd="1" destOrd="0" presId="urn:microsoft.com/office/officeart/2005/8/layout/radial5"/>
    <dgm:cxn modelId="{7BA23679-1874-409C-8277-F6B5E4B2F84B}" type="presOf" srcId="{F9DCF245-9835-4EAB-A98B-559BA3ED1911}" destId="{8A32E91D-A092-4A42-92D5-8DEDE3429A72}" srcOrd="1" destOrd="0" presId="urn:microsoft.com/office/officeart/2005/8/layout/radial5"/>
    <dgm:cxn modelId="{95A08E15-F021-4B58-AB9D-90A9712EA95F}" type="presOf" srcId="{31225A2F-3910-4E17-B06F-1837B40CB7D7}" destId="{015508CB-C23A-48D5-9D31-DB8C2D8AE626}" srcOrd="0" destOrd="0" presId="urn:microsoft.com/office/officeart/2005/8/layout/radial5"/>
    <dgm:cxn modelId="{97F27FA2-5151-4974-A2A3-16C4A058D0DE}" type="presOf" srcId="{F9DCF245-9835-4EAB-A98B-559BA3ED1911}" destId="{7AA39B67-3CFB-4E58-BBE5-CA0EC8054F01}" srcOrd="0" destOrd="0" presId="urn:microsoft.com/office/officeart/2005/8/layout/radial5"/>
    <dgm:cxn modelId="{194FE48B-2183-4F45-9A30-BFFE50580229}" type="presOf" srcId="{B9CF398F-B1F8-460A-BDF8-79C755F7B834}" destId="{93357C62-0884-46E1-83E5-544424116C67}" srcOrd="1" destOrd="0" presId="urn:microsoft.com/office/officeart/2005/8/layout/radial5"/>
    <dgm:cxn modelId="{49DB3EF0-6CC5-4439-8FF4-D0EBF5F36360}" srcId="{31225A2F-3910-4E17-B06F-1837B40CB7D7}" destId="{CD6E9DC7-F173-4C6B-8C33-76B650C5DA68}" srcOrd="2" destOrd="0" parTransId="{F9DCF245-9835-4EAB-A98B-559BA3ED1911}" sibTransId="{CA6C708F-D886-4058-8CE1-8D4FCF212059}"/>
    <dgm:cxn modelId="{11580D19-248D-4F34-AAF3-4FE105B19A7D}" type="presOf" srcId="{B11C312B-E4CF-4EAE-9070-BE5319701A32}" destId="{A4837C1C-ABBF-4B17-B3D5-BB010DC8E1B9}" srcOrd="0" destOrd="0" presId="urn:microsoft.com/office/officeart/2005/8/layout/radial5"/>
    <dgm:cxn modelId="{A0BE4ED2-3618-4BF4-AE00-2A4294587D3D}" type="presOf" srcId="{D78CF718-A5C7-4571-9DD3-16838A80D37F}" destId="{F46E634E-90A4-4CEC-8432-9CD54E0FF514}" srcOrd="0" destOrd="0" presId="urn:microsoft.com/office/officeart/2005/8/layout/radial5"/>
    <dgm:cxn modelId="{9F673E99-781C-41FD-9CA4-01EFA44DC628}" type="presOf" srcId="{CD6E9DC7-F173-4C6B-8C33-76B650C5DA68}" destId="{CFB3EDA3-B9B8-4B16-8B20-5BB1458EB5F4}" srcOrd="0" destOrd="0" presId="urn:microsoft.com/office/officeart/2005/8/layout/radial5"/>
    <dgm:cxn modelId="{E5FC522A-C2AC-4D30-B625-701E84096BD8}" srcId="{31225A2F-3910-4E17-B06F-1837B40CB7D7}" destId="{27AFB883-9C41-4193-BB6A-A72BD0979636}" srcOrd="1" destOrd="0" parTransId="{E33783B8-94DA-4F8A-A645-34CFDF749B85}" sibTransId="{2C09E30F-E5BE-4DAA-8AE3-D3939C780998}"/>
    <dgm:cxn modelId="{4779EDA5-3ACF-427C-A0BF-B52732D7255B}" srcId="{31225A2F-3910-4E17-B06F-1837B40CB7D7}" destId="{459E63EE-C94B-414E-9FA4-466139312A08}" srcOrd="3" destOrd="0" parTransId="{B11C312B-E4CF-4EAE-9070-BE5319701A32}" sibTransId="{7A2FCC7F-13B7-4647-BB2D-0C2606640BE2}"/>
    <dgm:cxn modelId="{508FF364-263A-472A-A849-6FE9F1607D01}" srcId="{31225A2F-3910-4E17-B06F-1837B40CB7D7}" destId="{E8CCBAFC-447A-480C-AFEA-1645EA5FF962}" srcOrd="0" destOrd="0" parTransId="{1FB81AE1-1E60-4B89-BDF6-B670EB5751D8}" sibTransId="{4FE963FF-EFC3-4749-B947-C9C27EC25E0A}"/>
    <dgm:cxn modelId="{17951F32-BEB4-47FB-923F-25522017810E}" type="presParOf" srcId="{F46E634E-90A4-4CEC-8432-9CD54E0FF514}" destId="{015508CB-C23A-48D5-9D31-DB8C2D8AE626}" srcOrd="0" destOrd="0" presId="urn:microsoft.com/office/officeart/2005/8/layout/radial5"/>
    <dgm:cxn modelId="{8B91EDE5-ADEF-4F48-8A10-3D97EA46E0C4}" type="presParOf" srcId="{F46E634E-90A4-4CEC-8432-9CD54E0FF514}" destId="{108F726B-E065-4831-A14F-2ABF505587ED}" srcOrd="1" destOrd="0" presId="urn:microsoft.com/office/officeart/2005/8/layout/radial5"/>
    <dgm:cxn modelId="{447E18BF-1BC1-49C6-8A71-3345BC1A148B}" type="presParOf" srcId="{108F726B-E065-4831-A14F-2ABF505587ED}" destId="{CF70663F-3E2D-4D14-949F-52C1D77DAB24}" srcOrd="0" destOrd="0" presId="urn:microsoft.com/office/officeart/2005/8/layout/radial5"/>
    <dgm:cxn modelId="{C95A9A93-1731-4C4B-BCCA-95C7BCB1071D}" type="presParOf" srcId="{F46E634E-90A4-4CEC-8432-9CD54E0FF514}" destId="{24995231-2841-4D2C-838F-B94B9F540822}" srcOrd="2" destOrd="0" presId="urn:microsoft.com/office/officeart/2005/8/layout/radial5"/>
    <dgm:cxn modelId="{95654EED-AA38-4C3D-9D5D-C78459A7CF39}" type="presParOf" srcId="{F46E634E-90A4-4CEC-8432-9CD54E0FF514}" destId="{BD5E7DA8-2253-4BDB-85CC-F62E710E7B3B}" srcOrd="3" destOrd="0" presId="urn:microsoft.com/office/officeart/2005/8/layout/radial5"/>
    <dgm:cxn modelId="{EB55B9B9-584B-4654-8BEA-3FCC3F52FCE1}" type="presParOf" srcId="{BD5E7DA8-2253-4BDB-85CC-F62E710E7B3B}" destId="{BA5C2B72-0B4F-472B-A014-87A72CE3AF08}" srcOrd="0" destOrd="0" presId="urn:microsoft.com/office/officeart/2005/8/layout/radial5"/>
    <dgm:cxn modelId="{5528106A-083D-4561-9986-EBB73C229F38}" type="presParOf" srcId="{F46E634E-90A4-4CEC-8432-9CD54E0FF514}" destId="{07B698C0-CBD6-43AB-A6DB-B306C1F6F659}" srcOrd="4" destOrd="0" presId="urn:microsoft.com/office/officeart/2005/8/layout/radial5"/>
    <dgm:cxn modelId="{D4D6489C-44BE-43AB-8580-315E7632E01D}" type="presParOf" srcId="{F46E634E-90A4-4CEC-8432-9CD54E0FF514}" destId="{7AA39B67-3CFB-4E58-BBE5-CA0EC8054F01}" srcOrd="5" destOrd="0" presId="urn:microsoft.com/office/officeart/2005/8/layout/radial5"/>
    <dgm:cxn modelId="{4A32922D-ACAC-456F-957D-97DA907893BD}" type="presParOf" srcId="{7AA39B67-3CFB-4E58-BBE5-CA0EC8054F01}" destId="{8A32E91D-A092-4A42-92D5-8DEDE3429A72}" srcOrd="0" destOrd="0" presId="urn:microsoft.com/office/officeart/2005/8/layout/radial5"/>
    <dgm:cxn modelId="{036830CB-3D47-4D17-AA19-58F23F0E9FE0}" type="presParOf" srcId="{F46E634E-90A4-4CEC-8432-9CD54E0FF514}" destId="{CFB3EDA3-B9B8-4B16-8B20-5BB1458EB5F4}" srcOrd="6" destOrd="0" presId="urn:microsoft.com/office/officeart/2005/8/layout/radial5"/>
    <dgm:cxn modelId="{24814917-9791-4891-B1DA-BA5C3BBABBE3}" type="presParOf" srcId="{F46E634E-90A4-4CEC-8432-9CD54E0FF514}" destId="{A4837C1C-ABBF-4B17-B3D5-BB010DC8E1B9}" srcOrd="7" destOrd="0" presId="urn:microsoft.com/office/officeart/2005/8/layout/radial5"/>
    <dgm:cxn modelId="{3768D38F-CF23-408B-B040-43F0CFB23203}" type="presParOf" srcId="{A4837C1C-ABBF-4B17-B3D5-BB010DC8E1B9}" destId="{C4549C45-6E36-4FD8-B423-FCFEC6989D9A}" srcOrd="0" destOrd="0" presId="urn:microsoft.com/office/officeart/2005/8/layout/radial5"/>
    <dgm:cxn modelId="{6C362508-9BC3-4B1F-B540-54237175EF82}" type="presParOf" srcId="{F46E634E-90A4-4CEC-8432-9CD54E0FF514}" destId="{18B69635-7149-4885-BE07-BABB5997B4BF}" srcOrd="8" destOrd="0" presId="urn:microsoft.com/office/officeart/2005/8/layout/radial5"/>
    <dgm:cxn modelId="{A33C9A3D-12E3-4FE5-B764-7B388D0C4E44}" type="presParOf" srcId="{F46E634E-90A4-4CEC-8432-9CD54E0FF514}" destId="{FECF90DF-3829-414B-A995-CD5476FAB7A0}" srcOrd="9" destOrd="0" presId="urn:microsoft.com/office/officeart/2005/8/layout/radial5"/>
    <dgm:cxn modelId="{2D2D6D48-397B-44EE-8D95-0172A487EE54}" type="presParOf" srcId="{FECF90DF-3829-414B-A995-CD5476FAB7A0}" destId="{58CA521F-D95D-430D-ACD1-A78043869654}" srcOrd="0" destOrd="0" presId="urn:microsoft.com/office/officeart/2005/8/layout/radial5"/>
    <dgm:cxn modelId="{84BE952F-5BB9-4FF5-86E0-8D78B126CA2E}" type="presParOf" srcId="{F46E634E-90A4-4CEC-8432-9CD54E0FF514}" destId="{8155907B-B6FF-4D36-B4C2-D35A715723E7}" srcOrd="10" destOrd="0" presId="urn:microsoft.com/office/officeart/2005/8/layout/radial5"/>
    <dgm:cxn modelId="{D893D96E-DE07-43B7-91D3-5DBFBA785046}" type="presParOf" srcId="{F46E634E-90A4-4CEC-8432-9CD54E0FF514}" destId="{FF1C4055-47D1-4A90-A60D-33FB5991FEB4}" srcOrd="11" destOrd="0" presId="urn:microsoft.com/office/officeart/2005/8/layout/radial5"/>
    <dgm:cxn modelId="{42FA9414-AFD8-4E6A-8B0B-FF6D56722B84}" type="presParOf" srcId="{FF1C4055-47D1-4A90-A60D-33FB5991FEB4}" destId="{93357C62-0884-46E1-83E5-544424116C67}" srcOrd="0" destOrd="0" presId="urn:microsoft.com/office/officeart/2005/8/layout/radial5"/>
    <dgm:cxn modelId="{7942E871-907D-4E49-ABDF-09BBA37611FC}" type="presParOf" srcId="{F46E634E-90A4-4CEC-8432-9CD54E0FF514}" destId="{382B6509-9415-49E4-B4F2-654D4B728570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C909E8-83A9-423B-9335-DCFBE47E635F}" type="doc">
      <dgm:prSet loTypeId="urn:microsoft.com/office/officeart/2005/8/layout/arrow2" loCatId="process" qsTypeId="urn:microsoft.com/office/officeart/2005/8/quickstyle/simple1" qsCatId="simple" csTypeId="urn:microsoft.com/office/officeart/2005/8/colors/colorful5" csCatId="colorful" phldr="1"/>
      <dgm:spPr/>
    </dgm:pt>
    <dgm:pt modelId="{3072B10B-D5E0-4B81-ADB6-12392B38A561}">
      <dgm:prSet phldrT="[Текст]" custT="1"/>
      <dgm:spPr/>
      <dgm:t>
        <a:bodyPr/>
        <a:lstStyle/>
        <a:p>
          <a:r>
            <a:rPr lang="ru-RU" sz="1600" dirty="0" smtClean="0"/>
            <a:t>Словесный метод обучения</a:t>
          </a:r>
          <a:endParaRPr lang="ru-RU" sz="1600" dirty="0"/>
        </a:p>
      </dgm:t>
    </dgm:pt>
    <dgm:pt modelId="{C72D3CBC-B413-4FF2-9ED2-760B8BEEDA53}" type="parTrans" cxnId="{D7699112-A065-40DD-A56F-6D5ABD77BB29}">
      <dgm:prSet/>
      <dgm:spPr/>
      <dgm:t>
        <a:bodyPr/>
        <a:lstStyle/>
        <a:p>
          <a:endParaRPr lang="ru-RU"/>
        </a:p>
      </dgm:t>
    </dgm:pt>
    <dgm:pt modelId="{73BA1F16-3B17-479C-B5DB-73D1E8174DF9}" type="sibTrans" cxnId="{D7699112-A065-40DD-A56F-6D5ABD77BB29}">
      <dgm:prSet/>
      <dgm:spPr/>
      <dgm:t>
        <a:bodyPr/>
        <a:lstStyle/>
        <a:p>
          <a:endParaRPr lang="ru-RU"/>
        </a:p>
      </dgm:t>
    </dgm:pt>
    <dgm:pt modelId="{4985AB6E-E636-4C9E-A50E-E468D4A50BA3}">
      <dgm:prSet phldrT="[Текст]" custT="1"/>
      <dgm:spPr/>
      <dgm:t>
        <a:bodyPr/>
        <a:lstStyle/>
        <a:p>
          <a:r>
            <a:rPr lang="ru-RU" sz="1600" dirty="0" smtClean="0"/>
            <a:t>Объяснительно- иллюстративный метод обучения</a:t>
          </a:r>
          <a:endParaRPr lang="ru-RU" sz="1600" dirty="0"/>
        </a:p>
      </dgm:t>
    </dgm:pt>
    <dgm:pt modelId="{6B32243C-F2CD-443B-B085-5994109EC993}" type="parTrans" cxnId="{ED4A4EAE-96C5-4A27-8703-4E7BA12AA6EF}">
      <dgm:prSet/>
      <dgm:spPr/>
      <dgm:t>
        <a:bodyPr/>
        <a:lstStyle/>
        <a:p>
          <a:endParaRPr lang="ru-RU"/>
        </a:p>
      </dgm:t>
    </dgm:pt>
    <dgm:pt modelId="{A24E884C-7A45-4512-B490-BF64DFC5A298}" type="sibTrans" cxnId="{ED4A4EAE-96C5-4A27-8703-4E7BA12AA6EF}">
      <dgm:prSet/>
      <dgm:spPr/>
      <dgm:t>
        <a:bodyPr/>
        <a:lstStyle/>
        <a:p>
          <a:endParaRPr lang="ru-RU"/>
        </a:p>
      </dgm:t>
    </dgm:pt>
    <dgm:pt modelId="{2D8FFAFB-7DF9-4352-B5D8-ED53C562B2E3}" type="pres">
      <dgm:prSet presAssocID="{9BC909E8-83A9-423B-9335-DCFBE47E635F}" presName="arrowDiagram" presStyleCnt="0">
        <dgm:presLayoutVars>
          <dgm:chMax val="5"/>
          <dgm:dir/>
          <dgm:resizeHandles val="exact"/>
        </dgm:presLayoutVars>
      </dgm:prSet>
      <dgm:spPr/>
    </dgm:pt>
    <dgm:pt modelId="{5B5AF783-1455-4CE4-B1A1-09AFE0C08E14}" type="pres">
      <dgm:prSet presAssocID="{9BC909E8-83A9-423B-9335-DCFBE47E635F}" presName="arrow" presStyleLbl="bgShp" presStyleIdx="0" presStyleCnt="1"/>
      <dgm:spPr/>
    </dgm:pt>
    <dgm:pt modelId="{DB087442-F067-4479-890F-5CF0BB02CE8A}" type="pres">
      <dgm:prSet presAssocID="{9BC909E8-83A9-423B-9335-DCFBE47E635F}" presName="arrowDiagram2" presStyleCnt="0"/>
      <dgm:spPr/>
    </dgm:pt>
    <dgm:pt modelId="{868FC3D0-E870-4936-8BD2-B4BD4D0BEBEC}" type="pres">
      <dgm:prSet presAssocID="{3072B10B-D5E0-4B81-ADB6-12392B38A561}" presName="bullet2a" presStyleLbl="node1" presStyleIdx="0" presStyleCnt="2"/>
      <dgm:spPr/>
    </dgm:pt>
    <dgm:pt modelId="{5646ACFE-338D-43F6-BC12-4E23CA104941}" type="pres">
      <dgm:prSet presAssocID="{3072B10B-D5E0-4B81-ADB6-12392B38A561}" presName="textBox2a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125AA3-BFF9-4872-942A-190996CA04F3}" type="pres">
      <dgm:prSet presAssocID="{4985AB6E-E636-4C9E-A50E-E468D4A50BA3}" presName="bullet2b" presStyleLbl="node1" presStyleIdx="1" presStyleCnt="2"/>
      <dgm:spPr/>
    </dgm:pt>
    <dgm:pt modelId="{FF438C79-122C-4895-919E-9F51ABBAEE71}" type="pres">
      <dgm:prSet presAssocID="{4985AB6E-E636-4C9E-A50E-E468D4A50BA3}" presName="textBox2b" presStyleLbl="revTx" presStyleIdx="1" presStyleCnt="2">
        <dgm:presLayoutVars>
          <dgm:bulletEnabled val="1"/>
        </dgm:presLayoutVars>
      </dgm:prSet>
      <dgm:spPr/>
    </dgm:pt>
  </dgm:ptLst>
  <dgm:cxnLst>
    <dgm:cxn modelId="{ED4A4EAE-96C5-4A27-8703-4E7BA12AA6EF}" srcId="{9BC909E8-83A9-423B-9335-DCFBE47E635F}" destId="{4985AB6E-E636-4C9E-A50E-E468D4A50BA3}" srcOrd="1" destOrd="0" parTransId="{6B32243C-F2CD-443B-B085-5994109EC993}" sibTransId="{A24E884C-7A45-4512-B490-BF64DFC5A298}"/>
    <dgm:cxn modelId="{BE7295E8-053F-4BD1-85C4-D53EB1469991}" type="presOf" srcId="{4985AB6E-E636-4C9E-A50E-E468D4A50BA3}" destId="{FF438C79-122C-4895-919E-9F51ABBAEE71}" srcOrd="0" destOrd="0" presId="urn:microsoft.com/office/officeart/2005/8/layout/arrow2"/>
    <dgm:cxn modelId="{D7699112-A065-40DD-A56F-6D5ABD77BB29}" srcId="{9BC909E8-83A9-423B-9335-DCFBE47E635F}" destId="{3072B10B-D5E0-4B81-ADB6-12392B38A561}" srcOrd="0" destOrd="0" parTransId="{C72D3CBC-B413-4FF2-9ED2-760B8BEEDA53}" sibTransId="{73BA1F16-3B17-479C-B5DB-73D1E8174DF9}"/>
    <dgm:cxn modelId="{610C95D2-16E6-4AF1-9B7C-BDE67DC53FA4}" type="presOf" srcId="{9BC909E8-83A9-423B-9335-DCFBE47E635F}" destId="{2D8FFAFB-7DF9-4352-B5D8-ED53C562B2E3}" srcOrd="0" destOrd="0" presId="urn:microsoft.com/office/officeart/2005/8/layout/arrow2"/>
    <dgm:cxn modelId="{D816BF19-B3A5-4854-9226-F910BD8FF941}" type="presOf" srcId="{3072B10B-D5E0-4B81-ADB6-12392B38A561}" destId="{5646ACFE-338D-43F6-BC12-4E23CA104941}" srcOrd="0" destOrd="0" presId="urn:microsoft.com/office/officeart/2005/8/layout/arrow2"/>
    <dgm:cxn modelId="{1DB0ACB8-FFD4-41EB-BFEA-0FB39E41A379}" type="presParOf" srcId="{2D8FFAFB-7DF9-4352-B5D8-ED53C562B2E3}" destId="{5B5AF783-1455-4CE4-B1A1-09AFE0C08E14}" srcOrd="0" destOrd="0" presId="urn:microsoft.com/office/officeart/2005/8/layout/arrow2"/>
    <dgm:cxn modelId="{13432A3B-F291-4436-804F-C186384CD106}" type="presParOf" srcId="{2D8FFAFB-7DF9-4352-B5D8-ED53C562B2E3}" destId="{DB087442-F067-4479-890F-5CF0BB02CE8A}" srcOrd="1" destOrd="0" presId="urn:microsoft.com/office/officeart/2005/8/layout/arrow2"/>
    <dgm:cxn modelId="{B1A151C3-7D17-4170-BB3D-0B0B27110A2F}" type="presParOf" srcId="{DB087442-F067-4479-890F-5CF0BB02CE8A}" destId="{868FC3D0-E870-4936-8BD2-B4BD4D0BEBEC}" srcOrd="0" destOrd="0" presId="urn:microsoft.com/office/officeart/2005/8/layout/arrow2"/>
    <dgm:cxn modelId="{17212CA9-F6F4-485A-ADFA-6AF62FE25B2A}" type="presParOf" srcId="{DB087442-F067-4479-890F-5CF0BB02CE8A}" destId="{5646ACFE-338D-43F6-BC12-4E23CA104941}" srcOrd="1" destOrd="0" presId="urn:microsoft.com/office/officeart/2005/8/layout/arrow2"/>
    <dgm:cxn modelId="{1168CA46-534A-4C82-A104-450A9FD88930}" type="presParOf" srcId="{DB087442-F067-4479-890F-5CF0BB02CE8A}" destId="{A7125AA3-BFF9-4872-942A-190996CA04F3}" srcOrd="2" destOrd="0" presId="urn:microsoft.com/office/officeart/2005/8/layout/arrow2"/>
    <dgm:cxn modelId="{F3329B34-603A-4165-99FC-C06734C20F0D}" type="presParOf" srcId="{DB087442-F067-4479-890F-5CF0BB02CE8A}" destId="{FF438C79-122C-4895-919E-9F51ABBAEE71}" srcOrd="3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5508CB-C23A-48D5-9D31-DB8C2D8AE626}">
      <dsp:nvSpPr>
        <dsp:cNvPr id="0" name=""/>
        <dsp:cNvSpPr/>
      </dsp:nvSpPr>
      <dsp:spPr>
        <a:xfrm>
          <a:off x="3509116" y="1803657"/>
          <a:ext cx="1732602" cy="15772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+mn-lt"/>
            </a:rPr>
            <a:t>Функциональная грамотность</a:t>
          </a:r>
          <a:endParaRPr lang="ru-RU" sz="1200" kern="1200" dirty="0">
            <a:latin typeface="+mn-lt"/>
          </a:endParaRPr>
        </a:p>
      </dsp:txBody>
      <dsp:txXfrm>
        <a:off x="3762850" y="2034642"/>
        <a:ext cx="1225134" cy="1115291"/>
      </dsp:txXfrm>
    </dsp:sp>
    <dsp:sp modelId="{108F726B-E065-4831-A14F-2ABF505587ED}">
      <dsp:nvSpPr>
        <dsp:cNvPr id="0" name=""/>
        <dsp:cNvSpPr/>
      </dsp:nvSpPr>
      <dsp:spPr>
        <a:xfrm rot="16200000">
          <a:off x="4187138" y="1396851"/>
          <a:ext cx="376559" cy="4631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latin typeface="+mn-lt"/>
          </a:endParaRPr>
        </a:p>
      </dsp:txBody>
      <dsp:txXfrm>
        <a:off x="4243622" y="1545970"/>
        <a:ext cx="263591" cy="277905"/>
      </dsp:txXfrm>
    </dsp:sp>
    <dsp:sp modelId="{24995231-2841-4D2C-838F-B94B9F540822}">
      <dsp:nvSpPr>
        <dsp:cNvPr id="0" name=""/>
        <dsp:cNvSpPr/>
      </dsp:nvSpPr>
      <dsp:spPr>
        <a:xfrm>
          <a:off x="3509116" y="-76123"/>
          <a:ext cx="1732602" cy="151850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+mn-lt"/>
            </a:rPr>
            <a:t>Математическая грамотность</a:t>
          </a:r>
          <a:endParaRPr lang="ru-RU" sz="1200" kern="1200" dirty="0">
            <a:latin typeface="+mn-lt"/>
          </a:endParaRPr>
        </a:p>
      </dsp:txBody>
      <dsp:txXfrm>
        <a:off x="3762850" y="146257"/>
        <a:ext cx="1225134" cy="1073746"/>
      </dsp:txXfrm>
    </dsp:sp>
    <dsp:sp modelId="{BD5E7DA8-2253-4BDB-85CC-F62E710E7B3B}">
      <dsp:nvSpPr>
        <dsp:cNvPr id="0" name=""/>
        <dsp:cNvSpPr/>
      </dsp:nvSpPr>
      <dsp:spPr>
        <a:xfrm rot="19800000">
          <a:off x="5083829" y="1882779"/>
          <a:ext cx="238743" cy="4631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latin typeface="+mn-lt"/>
          </a:endParaRPr>
        </a:p>
      </dsp:txBody>
      <dsp:txXfrm>
        <a:off x="5088627" y="1993320"/>
        <a:ext cx="167120" cy="277905"/>
      </dsp:txXfrm>
    </dsp:sp>
    <dsp:sp modelId="{07B698C0-CBD6-43AB-A6DB-B306C1F6F659}">
      <dsp:nvSpPr>
        <dsp:cNvPr id="0" name=""/>
        <dsp:cNvSpPr/>
      </dsp:nvSpPr>
      <dsp:spPr>
        <a:xfrm>
          <a:off x="5162495" y="878455"/>
          <a:ext cx="1732602" cy="1518506"/>
        </a:xfrm>
        <a:prstGeom prst="ellipse">
          <a:avLst/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+mn-lt"/>
            </a:rPr>
            <a:t>Читательская грамотность</a:t>
          </a:r>
          <a:endParaRPr lang="ru-RU" sz="1200" kern="1200" dirty="0">
            <a:latin typeface="+mn-lt"/>
          </a:endParaRPr>
        </a:p>
      </dsp:txBody>
      <dsp:txXfrm>
        <a:off x="5416229" y="1100835"/>
        <a:ext cx="1225134" cy="1073746"/>
      </dsp:txXfrm>
    </dsp:sp>
    <dsp:sp modelId="{7AA39B67-3CFB-4E58-BBE5-CA0EC8054F01}">
      <dsp:nvSpPr>
        <dsp:cNvPr id="0" name=""/>
        <dsp:cNvSpPr/>
      </dsp:nvSpPr>
      <dsp:spPr>
        <a:xfrm rot="1800000">
          <a:off x="5091255" y="2820815"/>
          <a:ext cx="162209" cy="4631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latin typeface="+mn-lt"/>
          </a:endParaRPr>
        </a:p>
      </dsp:txBody>
      <dsp:txXfrm>
        <a:off x="5094515" y="2901284"/>
        <a:ext cx="113546" cy="277905"/>
      </dsp:txXfrm>
    </dsp:sp>
    <dsp:sp modelId="{CFB3EDA3-B9B8-4B16-8B20-5BB1458EB5F4}">
      <dsp:nvSpPr>
        <dsp:cNvPr id="0" name=""/>
        <dsp:cNvSpPr/>
      </dsp:nvSpPr>
      <dsp:spPr>
        <a:xfrm>
          <a:off x="5056346" y="2773255"/>
          <a:ext cx="1944900" cy="1547223"/>
        </a:xfrm>
        <a:prstGeom prst="ellipse">
          <a:avLst/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+mn-lt"/>
            </a:rPr>
            <a:t>Естественнонаучная грамотность</a:t>
          </a:r>
          <a:endParaRPr lang="ru-RU" sz="1200" kern="1200" dirty="0">
            <a:latin typeface="+mn-lt"/>
          </a:endParaRPr>
        </a:p>
      </dsp:txBody>
      <dsp:txXfrm>
        <a:off x="5341170" y="2999841"/>
        <a:ext cx="1375252" cy="1094051"/>
      </dsp:txXfrm>
    </dsp:sp>
    <dsp:sp modelId="{A4837C1C-ABBF-4B17-B3D5-BB010DC8E1B9}">
      <dsp:nvSpPr>
        <dsp:cNvPr id="0" name=""/>
        <dsp:cNvSpPr/>
      </dsp:nvSpPr>
      <dsp:spPr>
        <a:xfrm rot="5400000">
          <a:off x="4187138" y="3324549"/>
          <a:ext cx="376559" cy="4631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latin typeface="+mn-lt"/>
          </a:endParaRPr>
        </a:p>
      </dsp:txBody>
      <dsp:txXfrm>
        <a:off x="4243622" y="3360700"/>
        <a:ext cx="263591" cy="277905"/>
      </dsp:txXfrm>
    </dsp:sp>
    <dsp:sp modelId="{18B69635-7149-4885-BE07-BABB5997B4BF}">
      <dsp:nvSpPr>
        <dsp:cNvPr id="0" name=""/>
        <dsp:cNvSpPr/>
      </dsp:nvSpPr>
      <dsp:spPr>
        <a:xfrm>
          <a:off x="3509116" y="3742192"/>
          <a:ext cx="1732602" cy="1518506"/>
        </a:xfrm>
        <a:prstGeom prst="ellipse">
          <a:avLst/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+mn-lt"/>
            </a:rPr>
            <a:t>Креативное мышление</a:t>
          </a:r>
          <a:endParaRPr lang="ru-RU" sz="1200" kern="1200" dirty="0">
            <a:latin typeface="+mn-lt"/>
          </a:endParaRPr>
        </a:p>
      </dsp:txBody>
      <dsp:txXfrm>
        <a:off x="3762850" y="3964572"/>
        <a:ext cx="1225134" cy="1073746"/>
      </dsp:txXfrm>
    </dsp:sp>
    <dsp:sp modelId="{FECF90DF-3829-414B-A995-CD5476FAB7A0}">
      <dsp:nvSpPr>
        <dsp:cNvPr id="0" name=""/>
        <dsp:cNvSpPr/>
      </dsp:nvSpPr>
      <dsp:spPr>
        <a:xfrm rot="9000000">
          <a:off x="3428262" y="2838621"/>
          <a:ext cx="238743" cy="4631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latin typeface="+mn-lt"/>
          </a:endParaRPr>
        </a:p>
      </dsp:txBody>
      <dsp:txXfrm rot="10800000">
        <a:off x="3495087" y="2913350"/>
        <a:ext cx="167120" cy="277905"/>
      </dsp:txXfrm>
    </dsp:sp>
    <dsp:sp modelId="{8155907B-B6FF-4D36-B4C2-D35A715723E7}">
      <dsp:nvSpPr>
        <dsp:cNvPr id="0" name=""/>
        <dsp:cNvSpPr/>
      </dsp:nvSpPr>
      <dsp:spPr>
        <a:xfrm>
          <a:off x="1855736" y="2787613"/>
          <a:ext cx="1732602" cy="1518506"/>
        </a:xfrm>
        <a:prstGeom prst="ellipse">
          <a:avLst/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+mn-lt"/>
            </a:rPr>
            <a:t>Финансовая грамотность</a:t>
          </a:r>
          <a:endParaRPr lang="ru-RU" sz="1200" kern="1200" dirty="0">
            <a:latin typeface="+mn-lt"/>
          </a:endParaRPr>
        </a:p>
      </dsp:txBody>
      <dsp:txXfrm>
        <a:off x="2109470" y="3009993"/>
        <a:ext cx="1225134" cy="1073746"/>
      </dsp:txXfrm>
    </dsp:sp>
    <dsp:sp modelId="{FF1C4055-47D1-4A90-A60D-33FB5991FEB4}">
      <dsp:nvSpPr>
        <dsp:cNvPr id="0" name=""/>
        <dsp:cNvSpPr/>
      </dsp:nvSpPr>
      <dsp:spPr>
        <a:xfrm rot="12600000">
          <a:off x="3428262" y="1882779"/>
          <a:ext cx="238743" cy="4631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latin typeface="+mn-lt"/>
          </a:endParaRPr>
        </a:p>
      </dsp:txBody>
      <dsp:txXfrm rot="10800000">
        <a:off x="3495087" y="1993320"/>
        <a:ext cx="167120" cy="277905"/>
      </dsp:txXfrm>
    </dsp:sp>
    <dsp:sp modelId="{382B6509-9415-49E4-B4F2-654D4B728570}">
      <dsp:nvSpPr>
        <dsp:cNvPr id="0" name=""/>
        <dsp:cNvSpPr/>
      </dsp:nvSpPr>
      <dsp:spPr>
        <a:xfrm>
          <a:off x="1855736" y="878455"/>
          <a:ext cx="1732602" cy="1518506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+mn-lt"/>
            </a:rPr>
            <a:t>Глобальные компетенции</a:t>
          </a:r>
          <a:endParaRPr lang="ru-RU" sz="1200" kern="1200" dirty="0">
            <a:latin typeface="+mn-lt"/>
          </a:endParaRPr>
        </a:p>
      </dsp:txBody>
      <dsp:txXfrm>
        <a:off x="2109470" y="1100835"/>
        <a:ext cx="1225134" cy="10737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5AF783-1455-4CE4-B1A1-09AFE0C08E14}">
      <dsp:nvSpPr>
        <dsp:cNvPr id="0" name=""/>
        <dsp:cNvSpPr/>
      </dsp:nvSpPr>
      <dsp:spPr>
        <a:xfrm>
          <a:off x="662939" y="0"/>
          <a:ext cx="6217920" cy="38862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8FC3D0-E870-4936-8BD2-B4BD4D0BEBEC}">
      <dsp:nvSpPr>
        <dsp:cNvPr id="0" name=""/>
        <dsp:cNvSpPr/>
      </dsp:nvSpPr>
      <dsp:spPr>
        <a:xfrm>
          <a:off x="2108606" y="2117978"/>
          <a:ext cx="217627" cy="217627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46ACFE-338D-43F6-BC12-4E23CA104941}">
      <dsp:nvSpPr>
        <dsp:cNvPr id="0" name=""/>
        <dsp:cNvSpPr/>
      </dsp:nvSpPr>
      <dsp:spPr>
        <a:xfrm>
          <a:off x="2217420" y="2226792"/>
          <a:ext cx="2020824" cy="16594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5316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Словесный метод обучения</a:t>
          </a:r>
          <a:endParaRPr lang="ru-RU" sz="1600" kern="1200" dirty="0"/>
        </a:p>
      </dsp:txBody>
      <dsp:txXfrm>
        <a:off x="2217420" y="2226792"/>
        <a:ext cx="2020824" cy="1659407"/>
      </dsp:txXfrm>
    </dsp:sp>
    <dsp:sp modelId="{A7125AA3-BFF9-4872-942A-190996CA04F3}">
      <dsp:nvSpPr>
        <dsp:cNvPr id="0" name=""/>
        <dsp:cNvSpPr/>
      </dsp:nvSpPr>
      <dsp:spPr>
        <a:xfrm>
          <a:off x="4113885" y="1126997"/>
          <a:ext cx="373075" cy="373075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438C79-122C-4895-919E-9F51ABBAEE71}">
      <dsp:nvSpPr>
        <dsp:cNvPr id="0" name=""/>
        <dsp:cNvSpPr/>
      </dsp:nvSpPr>
      <dsp:spPr>
        <a:xfrm>
          <a:off x="4300423" y="1313535"/>
          <a:ext cx="2020824" cy="2572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7685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Объяснительно- иллюстративный метод обучения</a:t>
          </a:r>
          <a:endParaRPr lang="ru-RU" sz="1600" kern="1200" dirty="0"/>
        </a:p>
      </dsp:txBody>
      <dsp:txXfrm>
        <a:off x="4300423" y="1313535"/>
        <a:ext cx="2020824" cy="25726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F750-987C-455E-B0F2-D06DE77CFDF3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3266-5CCF-40BE-93A1-CFE7FC19E58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F750-987C-455E-B0F2-D06DE77CFDF3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3266-5CCF-40BE-93A1-CFE7FC19E5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F750-987C-455E-B0F2-D06DE77CFDF3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3266-5CCF-40BE-93A1-CFE7FC19E5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F750-987C-455E-B0F2-D06DE77CFDF3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3266-5CCF-40BE-93A1-CFE7FC19E5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F750-987C-455E-B0F2-D06DE77CFDF3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3266-5CCF-40BE-93A1-CFE7FC19E58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F750-987C-455E-B0F2-D06DE77CFDF3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3266-5CCF-40BE-93A1-CFE7FC19E5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F750-987C-455E-B0F2-D06DE77CFDF3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3266-5CCF-40BE-93A1-CFE7FC19E58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F750-987C-455E-B0F2-D06DE77CFDF3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3266-5CCF-40BE-93A1-CFE7FC19E5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F750-987C-455E-B0F2-D06DE77CFDF3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3266-5CCF-40BE-93A1-CFE7FC19E5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F750-987C-455E-B0F2-D06DE77CFDF3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3266-5CCF-40BE-93A1-CFE7FC19E58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6F750-987C-455E-B0F2-D06DE77CFDF3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F3266-5CCF-40BE-93A1-CFE7FC19E5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C1C6F750-987C-455E-B0F2-D06DE77CFDF3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2B5F3266-5CCF-40BE-93A1-CFE7FC19E58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488832" cy="295232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+mn-lt"/>
              </a:rPr>
              <a:t>Методы и приёмы обучения    функциональной грамотности на уроках истории</a:t>
            </a:r>
            <a:endParaRPr lang="ru-RU" sz="32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Подготовила: </a:t>
            </a:r>
            <a:r>
              <a:rPr lang="ru-RU" dirty="0" err="1" smtClean="0"/>
              <a:t>Радионова</a:t>
            </a:r>
            <a:r>
              <a:rPr lang="ru-RU" dirty="0" smtClean="0"/>
              <a:t> Е.В. </a:t>
            </a:r>
          </a:p>
          <a:p>
            <a:r>
              <a:rPr lang="ru-RU" dirty="0" smtClean="0"/>
              <a:t>Учитель истории </a:t>
            </a:r>
          </a:p>
          <a:p>
            <a:r>
              <a:rPr lang="ru-RU" dirty="0" smtClean="0"/>
              <a:t>МБОУ «</a:t>
            </a:r>
            <a:r>
              <a:rPr lang="ru-RU" dirty="0" err="1" smtClean="0"/>
              <a:t>Лянторская</a:t>
            </a:r>
            <a:r>
              <a:rPr lang="ru-RU" dirty="0" smtClean="0"/>
              <a:t> СОШ №5»</a:t>
            </a:r>
            <a:endParaRPr lang="ru-RU" dirty="0"/>
          </a:p>
        </p:txBody>
      </p:sp>
      <p:pic>
        <p:nvPicPr>
          <p:cNvPr id="1026" name="Picture 2" descr="C:\Users\Радионова\Downloads\emblema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573016"/>
            <a:ext cx="2405819" cy="2249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706090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Математическая грамотность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24355" t="39274" r="15288" b="17492"/>
          <a:stretch>
            <a:fillRect/>
          </a:stretch>
        </p:blipFill>
        <p:spPr bwMode="auto">
          <a:xfrm>
            <a:off x="142844" y="2285992"/>
            <a:ext cx="864396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357390" y="5143512"/>
            <a:ext cx="4071966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6781800" cy="64807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Естественнонаучная грамотность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Восточные славяне их происхождение, расселение племен, занятия кратко  (Таблица, карта)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79512" y="1340768"/>
            <a:ext cx="8568952" cy="46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643446"/>
            <a:ext cx="8229600" cy="148271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чем главная идея представленной информации?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Какие два ближайших предка есть у современного человека?</a:t>
            </a:r>
          </a:p>
        </p:txBody>
      </p:sp>
      <p:pic>
        <p:nvPicPr>
          <p:cNvPr id="4" name="Рисунок 3" descr="Презентация по биологии на тему: &quot;Основные стадии антропогенеза&quot;"/>
          <p:cNvPicPr/>
          <p:nvPr/>
        </p:nvPicPr>
        <p:blipFill>
          <a:blip r:embed="rId2"/>
          <a:srcRect l="1602" t="9971" r="2137" b="3704"/>
          <a:stretch>
            <a:fillRect/>
          </a:stretch>
        </p:blipFill>
        <p:spPr bwMode="auto">
          <a:xfrm>
            <a:off x="0" y="142852"/>
            <a:ext cx="871540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err="1" smtClean="0">
                <a:latin typeface="Times New Roman" pitchFamily="18" charset="0"/>
                <a:cs typeface="Times New Roman" pitchFamily="18" charset="0"/>
              </a:rPr>
              <a:t>Креативное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мышление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572140"/>
            <a:ext cx="8964488" cy="881196"/>
          </a:xfrm>
        </p:spPr>
        <p:txBody>
          <a:bodyPr>
            <a:normAutofit lnSpcReduction="10000"/>
          </a:bodyPr>
          <a:lstStyle/>
          <a:p>
            <a:pPr indent="342900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Опираясь на данную картину написать сочинение «Путешествие по порту </a:t>
            </a:r>
            <a:r>
              <a:rPr lang="ru-RU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Пирей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buNone/>
            </a:pP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Пирей: описание, адрес, время и режим работы 202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1854" y="1052736"/>
            <a:ext cx="728667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24744"/>
            <a:ext cx="6781800" cy="1600200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Спасибо за внимание</a:t>
            </a:r>
            <a:endParaRPr lang="ru-RU" dirty="0">
              <a:latin typeface="+mn-lt"/>
            </a:endParaRPr>
          </a:p>
        </p:txBody>
      </p:sp>
      <p:sp>
        <p:nvSpPr>
          <p:cNvPr id="4" name="AutoShape 6" descr="Смайлики для презентации без фона | ЧаВо_клу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Смайлики для презентации без фона | ЧаВо_клуб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6" name="Picture 18" descr="Пишущая ручка рисунок (28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2" b="99342" l="10667" r="92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1357">
            <a:off x="4129276" y="2626693"/>
            <a:ext cx="4442180" cy="375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" y="692696"/>
            <a:ext cx="9089713" cy="512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580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640960" cy="648072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+mn-lt"/>
              </a:rPr>
              <a:t>Виды функциональной грамотности</a:t>
            </a:r>
            <a:endParaRPr lang="ru-RU" sz="4000" dirty="0">
              <a:latin typeface="+mn-lt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569802246"/>
              </p:ext>
            </p:extLst>
          </p:nvPr>
        </p:nvGraphicFramePr>
        <p:xfrm>
          <a:off x="251520" y="1196752"/>
          <a:ext cx="885698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8058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68952" cy="16002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+mn-lt"/>
              </a:rPr>
              <a:t>Методы, которые способствуют формированию функциональной грамотности</a:t>
            </a:r>
            <a:endParaRPr lang="ru-RU" sz="3600" dirty="0">
              <a:latin typeface="+mn-lt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3121310"/>
              </p:ext>
            </p:extLst>
          </p:nvPr>
        </p:nvGraphicFramePr>
        <p:xfrm>
          <a:off x="900113" y="2060575"/>
          <a:ext cx="75438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9516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9690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Словесный метод обучения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ds02.infourok.ru/uploads/ex/0201/00055930-636b8e9d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771441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85800"/>
            <a:ext cx="7550224" cy="5407496"/>
          </a:xfrm>
        </p:spPr>
        <p:txBody>
          <a:bodyPr>
            <a:normAutofit fontScale="77500" lnSpcReduction="20000"/>
          </a:bodyPr>
          <a:lstStyle/>
          <a:p>
            <a:pPr indent="342900" algn="ctr">
              <a:buNone/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Читательская грамотность</a:t>
            </a:r>
          </a:p>
          <a:p>
            <a:pPr indent="34290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мог бы ты и о том вспомнить, как во времена благочестивой жизни твоей все дела у тебя шли хорошо по молитвам святых и по наставлениям избранной рады, достойнейших советников твоих, и как потом, когда прельстили тебя жестокие и лукавые льстецы, губители и твои, и отечества своего, как и что случилось: и какие язвы были Богом посланы — говорю я о голоде и стрелах поветрия &lt;мора&gt;, а напоследок и о мече варварском,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отомстителе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 поругание закона Божьего, и внезапное сожжение главного града Москвы, и опустошение всей земли Русской, и, что всего горше и позорнее, — царской души падение, и позорное бегство войск царских, прежде бывших храбрыми; как некие здесь нам говорят — будто бы тогда, хоронясь от татар по лесам, с кромешниками своими, едва и ты от голода не погиб! А прежде тот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измаильский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пес, когда ты богоугодно царствовал, от нас, ничтожнейших слуг твоих, в поле диком бегая, места не находил и вместо нынешних великих и тяжелых даней твоих, которыми ты наводишь его на христианскую кровь, выплачивая дань ему, саблями нашими, — воинов твоих, — была дань басурманским головам заплачена.».</a:t>
            </a:r>
          </a:p>
          <a:p>
            <a:pPr lvl="0"/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чем Андрей Курбский обвиняет Ивана Грозного?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каких событиях говорит Андрей Курбский?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810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781800" cy="108012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Читательская грамотность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28800"/>
            <a:ext cx="7543800" cy="3886200"/>
          </a:xfrm>
        </p:spPr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Заполните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таблицу</a:t>
            </a:r>
          </a:p>
          <a:p>
            <a:pPr marL="514350" lvl="0" indent="-514350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захваченная территория может усиливать врага и ослаблять нашу оборону?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в приказе оценивают поведение некоторых людей в условиях войны? Как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 могли охарактеризовать подобное поведение граждан?</a:t>
            </a:r>
          </a:p>
          <a:p>
            <a:pPr marL="514350" indent="-514350">
              <a:buFont typeface="+mj-lt"/>
              <a:buAutoNum type="arabicPeriod"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518820"/>
              </p:ext>
            </p:extLst>
          </p:nvPr>
        </p:nvGraphicFramePr>
        <p:xfrm>
          <a:off x="1115616" y="1988840"/>
          <a:ext cx="6096000" cy="137261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/>
                        <a:t>Территория, </a:t>
                      </a:r>
                      <a:r>
                        <a:rPr lang="ru-RU" dirty="0" smtClean="0"/>
                        <a:t>где идут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боевые </a:t>
                      </a:r>
                      <a:r>
                        <a:rPr lang="ru-RU" dirty="0"/>
                        <a:t>действия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/>
                        <a:t>Захваченная территория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Финансовая грамотность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160837"/>
            <a:ext cx="8229600" cy="2697163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Судья за свою работу получает треть драхмы в день. Сколько денег у него будет в конце месяца?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Каменотес получает за свою работу одну драхму в день. Сколько у него будет денег в конце  месяца, если его семья из состоит из 3 человек?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Сколько нужно работать каменотесу, чтобы купить одного погонщика ослов?</a:t>
            </a:r>
          </a:p>
          <a:p>
            <a:pPr marL="514350" indent="-514350">
              <a:buFont typeface="+mj-lt"/>
              <a:buAutoNum type="arabicPeriod"/>
            </a:pP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9368" t="72760" r="63893" b="10900"/>
          <a:stretch>
            <a:fillRect/>
          </a:stretch>
        </p:blipFill>
        <p:spPr bwMode="auto">
          <a:xfrm>
            <a:off x="899592" y="1484784"/>
            <a:ext cx="7310616" cy="2502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504330" cy="57606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Объяснительно-иллюстративный метод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052736"/>
            <a:ext cx="8157592" cy="2736303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Математическая грамотность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Какой год был раньше и насколько был раньше: 15  г. до н.э. или 15  г. н.э.?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Какой год был раньше и насколько раньше: 67  г. до н.э. или 6 г. до н.э.?</a:t>
            </a:r>
          </a:p>
          <a:p>
            <a:pPr>
              <a:buNone/>
            </a:pP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Введение в историю - Хронология и лента време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487" y="3284984"/>
            <a:ext cx="8370877" cy="26619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753</TotalTime>
  <Words>476</Words>
  <Application>Microsoft Office PowerPoint</Application>
  <PresentationFormat>Экран (4:3)</PresentationFormat>
  <Paragraphs>47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NewsPrint</vt:lpstr>
      <vt:lpstr>Методы и приёмы обучения    функциональной грамотности на уроках истории</vt:lpstr>
      <vt:lpstr>Презентация PowerPoint</vt:lpstr>
      <vt:lpstr>Виды функциональной грамотности</vt:lpstr>
      <vt:lpstr>Методы, которые способствуют формированию функциональной грамотности</vt:lpstr>
      <vt:lpstr>Словесный метод обучения</vt:lpstr>
      <vt:lpstr>Презентация PowerPoint</vt:lpstr>
      <vt:lpstr>Читательская грамотность</vt:lpstr>
      <vt:lpstr>Финансовая грамотность</vt:lpstr>
      <vt:lpstr>Объяснительно-иллюстративный метод</vt:lpstr>
      <vt:lpstr>Математическая грамотность</vt:lpstr>
      <vt:lpstr>Естественнонаучная грамотность</vt:lpstr>
      <vt:lpstr>Презентация PowerPoint</vt:lpstr>
      <vt:lpstr>Креативное мышление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и приёмы обучения    функциональной грамотности на уроках истории</dc:title>
  <dc:creator>Барсучара Лиза</dc:creator>
  <cp:lastModifiedBy>Радионова</cp:lastModifiedBy>
  <cp:revision>15</cp:revision>
  <dcterms:created xsi:type="dcterms:W3CDTF">2022-04-10T14:25:12Z</dcterms:created>
  <dcterms:modified xsi:type="dcterms:W3CDTF">2022-04-11T12:21:38Z</dcterms:modified>
</cp:coreProperties>
</file>